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6" Type="http://schemas.microsoft.com/office/2020/02/relationships/classificationlabels" Target="docMetadata/LabelInfo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4"/>
  </p:sldMasterIdLst>
  <p:notesMasterIdLst>
    <p:notesMasterId r:id="rId7"/>
  </p:notesMasterIdLst>
  <p:handoutMasterIdLst>
    <p:handoutMasterId r:id="rId8"/>
  </p:handoutMasterIdLst>
  <p:sldIdLst>
    <p:sldId id="531" r:id="rId5"/>
    <p:sldId id="532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2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2" d="100"/>
          <a:sy n="152" d="100"/>
        </p:scale>
        <p:origin x="536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 /><Relationship Id="rId3" Type="http://schemas.openxmlformats.org/officeDocument/2006/relationships/customXml" Target="../customXml/item3.xml" /><Relationship Id="rId7" Type="http://schemas.openxmlformats.org/officeDocument/2006/relationships/notesMaster" Target="notesMasters/notesMaster1.xml" /><Relationship Id="rId12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theme" Target="theme/theme1.xml" /><Relationship Id="rId5" Type="http://schemas.openxmlformats.org/officeDocument/2006/relationships/slide" Target="slides/slide1.xml" /><Relationship Id="rId10" Type="http://schemas.openxmlformats.org/officeDocument/2006/relationships/viewProps" Target="viewProps.xml" /><Relationship Id="rId4" Type="http://schemas.openxmlformats.org/officeDocument/2006/relationships/slideMaster" Target="slideMasters/slideMaster1.xml" /><Relationship Id="rId9" Type="http://schemas.openxmlformats.org/officeDocument/2006/relationships/presProps" Target="presProp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1D493E73-B3F3-4993-33FF-1CADD5C52C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79D7DE2-4EB0-7B96-C06A-6C1638B0B66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251D7-DA9A-E943-BAA0-55D792E16ED5}" type="datetimeFigureOut">
              <a:rPr lang="it-IT" smtClean="0"/>
              <a:t>22/02/2023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6D86A3F-10CF-97B2-1151-8303293B74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3DD4F84-9CC0-0323-6899-A74BECB19F2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4C239-16F0-DC4C-9B22-AA9DD1FD26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2560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4A061-320D-48AF-A3FD-FE7DC088A36D}" type="datetimeFigureOut">
              <a:rPr lang="it-IT" smtClean="0"/>
              <a:t>22/02/2023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FD69E-4152-476B-BC85-9E15E5E8F3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4530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FD69E-4152-476B-BC85-9E15E5E8F3A4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155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lucapartners.it/" TargetMode="External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Relationship Id="rId4" Type="http://schemas.openxmlformats.org/officeDocument/2006/relationships/hyperlink" Target="mailto:info@delucapartners.it" TargetMode="External" 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lucapartners.it/" TargetMode="External" /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lucapartners.it/" TargetMode="External" /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lucapartners.it/" TargetMode="External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Relationship Id="rId4" Type="http://schemas.openxmlformats.org/officeDocument/2006/relationships/hyperlink" Target="mailto:info@delucapartners.it" TargetMode="External" /></Relationships>
</file>

<file path=ppt/slideLayouts/_rels/slideLayout14.xml.rels><?xml version="1.0" encoding="UTF-8" standalone="yes"?>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hyperlink" Target="about:blank" TargetMode="External"/></Relationships>
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lucapartners.it/" TargetMode="External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Relationship Id="rId4" Type="http://schemas.openxmlformats.org/officeDocument/2006/relationships/hyperlink" Target="mailto:info@delucapartners.it" TargetMode="External" 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lucapartners.it/" TargetMode="External" /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P. CONVEGNO 1 relato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DC9F447F-D5CE-EE43-93C6-D095221B09D4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-11762"/>
            <a:ext cx="12192000" cy="5842913"/>
          </a:xfrm>
          <a:custGeom>
            <a:avLst/>
            <a:gdLst>
              <a:gd name="connsiteX0" fmla="*/ 0 w 9144001"/>
              <a:gd name="connsiteY0" fmla="*/ 0 h 4999042"/>
              <a:gd name="connsiteX1" fmla="*/ 9144001 w 9144001"/>
              <a:gd name="connsiteY1" fmla="*/ 0 h 4999042"/>
              <a:gd name="connsiteX2" fmla="*/ 9144001 w 9144001"/>
              <a:gd name="connsiteY2" fmla="*/ 4999042 h 4999042"/>
              <a:gd name="connsiteX3" fmla="*/ 0 w 9144001"/>
              <a:gd name="connsiteY3" fmla="*/ 4999042 h 4999042"/>
              <a:gd name="connsiteX4" fmla="*/ 0 w 9144001"/>
              <a:gd name="connsiteY4" fmla="*/ 0 h 4999042"/>
              <a:gd name="connsiteX0" fmla="*/ 0 w 9144001"/>
              <a:gd name="connsiteY0" fmla="*/ 0 h 4999042"/>
              <a:gd name="connsiteX1" fmla="*/ 9144001 w 9144001"/>
              <a:gd name="connsiteY1" fmla="*/ 0 h 4999042"/>
              <a:gd name="connsiteX2" fmla="*/ 9144001 w 9144001"/>
              <a:gd name="connsiteY2" fmla="*/ 4999042 h 4999042"/>
              <a:gd name="connsiteX3" fmla="*/ 0 w 9144001"/>
              <a:gd name="connsiteY3" fmla="*/ 3395214 h 4999042"/>
              <a:gd name="connsiteX4" fmla="*/ 0 w 9144001"/>
              <a:gd name="connsiteY4" fmla="*/ 0 h 4999042"/>
              <a:gd name="connsiteX0" fmla="*/ 0 w 9144001"/>
              <a:gd name="connsiteY0" fmla="*/ 0 h 4999042"/>
              <a:gd name="connsiteX1" fmla="*/ 9144001 w 9144001"/>
              <a:gd name="connsiteY1" fmla="*/ 0 h 4999042"/>
              <a:gd name="connsiteX2" fmla="*/ 9144001 w 9144001"/>
              <a:gd name="connsiteY2" fmla="*/ 4999042 h 4999042"/>
              <a:gd name="connsiteX3" fmla="*/ 0 w 9144001"/>
              <a:gd name="connsiteY3" fmla="*/ 3707271 h 4999042"/>
              <a:gd name="connsiteX4" fmla="*/ 0 w 9144001"/>
              <a:gd name="connsiteY4" fmla="*/ 0 h 4999042"/>
              <a:gd name="connsiteX0" fmla="*/ 0 w 9144001"/>
              <a:gd name="connsiteY0" fmla="*/ 0 h 4999042"/>
              <a:gd name="connsiteX1" fmla="*/ 9144001 w 9144001"/>
              <a:gd name="connsiteY1" fmla="*/ 0 h 4999042"/>
              <a:gd name="connsiteX2" fmla="*/ 9144001 w 9144001"/>
              <a:gd name="connsiteY2" fmla="*/ 4999042 h 4999042"/>
              <a:gd name="connsiteX3" fmla="*/ 0 w 9144001"/>
              <a:gd name="connsiteY3" fmla="*/ 3395214 h 4999042"/>
              <a:gd name="connsiteX4" fmla="*/ 0 w 9144001"/>
              <a:gd name="connsiteY4" fmla="*/ 0 h 4999042"/>
              <a:gd name="connsiteX0" fmla="*/ 0 w 9144001"/>
              <a:gd name="connsiteY0" fmla="*/ 0 h 4999042"/>
              <a:gd name="connsiteX1" fmla="*/ 9144001 w 9144001"/>
              <a:gd name="connsiteY1" fmla="*/ 0 h 4999042"/>
              <a:gd name="connsiteX2" fmla="*/ 9144001 w 9144001"/>
              <a:gd name="connsiteY2" fmla="*/ 4999042 h 4999042"/>
              <a:gd name="connsiteX3" fmla="*/ 0 w 9144001"/>
              <a:gd name="connsiteY3" fmla="*/ 3736300 h 4999042"/>
              <a:gd name="connsiteX4" fmla="*/ 0 w 9144001"/>
              <a:gd name="connsiteY4" fmla="*/ 0 h 4999042"/>
              <a:gd name="connsiteX0" fmla="*/ 0 w 9151258"/>
              <a:gd name="connsiteY0" fmla="*/ 0 h 4019328"/>
              <a:gd name="connsiteX1" fmla="*/ 9144001 w 9151258"/>
              <a:gd name="connsiteY1" fmla="*/ 0 h 4019328"/>
              <a:gd name="connsiteX2" fmla="*/ 9151258 w 9151258"/>
              <a:gd name="connsiteY2" fmla="*/ 4019328 h 4019328"/>
              <a:gd name="connsiteX3" fmla="*/ 0 w 9151258"/>
              <a:gd name="connsiteY3" fmla="*/ 3736300 h 4019328"/>
              <a:gd name="connsiteX4" fmla="*/ 0 w 9151258"/>
              <a:gd name="connsiteY4" fmla="*/ 0 h 4019328"/>
              <a:gd name="connsiteX0" fmla="*/ 0 w 9158515"/>
              <a:gd name="connsiteY0" fmla="*/ 0 h 4382185"/>
              <a:gd name="connsiteX1" fmla="*/ 9144001 w 9158515"/>
              <a:gd name="connsiteY1" fmla="*/ 0 h 4382185"/>
              <a:gd name="connsiteX2" fmla="*/ 9158515 w 9158515"/>
              <a:gd name="connsiteY2" fmla="*/ 4382185 h 4382185"/>
              <a:gd name="connsiteX3" fmla="*/ 0 w 9158515"/>
              <a:gd name="connsiteY3" fmla="*/ 3736300 h 4382185"/>
              <a:gd name="connsiteX4" fmla="*/ 0 w 9158515"/>
              <a:gd name="connsiteY4" fmla="*/ 0 h 4382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8515" h="4382185">
                <a:moveTo>
                  <a:pt x="0" y="0"/>
                </a:moveTo>
                <a:lnTo>
                  <a:pt x="9144001" y="0"/>
                </a:lnTo>
                <a:lnTo>
                  <a:pt x="9158515" y="4382185"/>
                </a:lnTo>
                <a:lnTo>
                  <a:pt x="0" y="37363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/>
              <a:t>Your Picture Here</a:t>
            </a:r>
            <a:endParaRPr lang="ko-KR" altLang="en-US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AE0EC941-F107-FA48-9652-178DE6230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392" y="5445225"/>
            <a:ext cx="4655840" cy="663839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387FDF9F-8766-684C-92D7-DD24C56E5AEA}"/>
              </a:ext>
            </a:extLst>
          </p:cNvPr>
          <p:cNvSpPr txBox="1"/>
          <p:nvPr userDrawn="1"/>
        </p:nvSpPr>
        <p:spPr>
          <a:xfrm>
            <a:off x="1280898" y="6161184"/>
            <a:ext cx="9423615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67" b="0" i="0" u="none" strike="noStrike" kern="1200" cap="none" spc="0" normalizeH="0" baseline="0" noProof="0">
                <a:ln>
                  <a:noFill/>
                </a:ln>
                <a:solidFill>
                  <a:srgbClr val="1E32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Largo A. Toscanini 1 - 20122 Milano  |  t. +39 02 365 565 1  |  f. +39 02 365 565 05</a:t>
            </a:r>
          </a:p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67" b="0" i="0" u="none" strike="noStrike" kern="1200" cap="none" spc="0" normalizeH="0" baseline="0" noProof="0">
                <a:ln>
                  <a:noFill/>
                </a:ln>
                <a:solidFill>
                  <a:srgbClr val="1E3260"/>
                </a:solidFill>
                <a:effectLst/>
                <a:uLnTx/>
                <a:uFillTx/>
                <a:latin typeface="Verdana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www.delucapartners.it</a:t>
            </a:r>
            <a:r>
              <a:rPr kumimoji="0" lang="it-IT" sz="1067" b="0" i="0" u="none" strike="noStrike" kern="1200" cap="none" spc="0" normalizeH="0" baseline="0" noProof="0">
                <a:ln>
                  <a:noFill/>
                </a:ln>
                <a:solidFill>
                  <a:srgbClr val="1E32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|  </a:t>
            </a:r>
            <a:r>
              <a:rPr kumimoji="0" lang="it-IT" sz="1067" b="0" i="0" u="none" strike="noStrike" kern="1200" cap="none" spc="0" normalizeH="0" baseline="0" noProof="0">
                <a:ln>
                  <a:noFill/>
                </a:ln>
                <a:solidFill>
                  <a:srgbClr val="1E3260"/>
                </a:solidFill>
                <a:effectLst/>
                <a:uLnTx/>
                <a:uFillTx/>
                <a:latin typeface="Verdana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info@delucapartners.it</a:t>
            </a:r>
            <a:r>
              <a:rPr kumimoji="0" lang="it-IT" sz="1067" b="0" i="0" u="none" strike="noStrike" kern="1200" cap="none" spc="0" normalizeH="0" baseline="0" noProof="0">
                <a:ln>
                  <a:noFill/>
                </a:ln>
                <a:solidFill>
                  <a:srgbClr val="1E32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</a:p>
        </p:txBody>
      </p:sp>
      <p:sp>
        <p:nvSpPr>
          <p:cNvPr id="5" name="Segnaposto testo 2">
            <a:extLst>
              <a:ext uri="{FF2B5EF4-FFF2-40B4-BE49-F238E27FC236}">
                <a16:creationId xmlns:a16="http://schemas.microsoft.com/office/drawing/2014/main" id="{9D0945BC-985E-694F-B2C8-3E8B1C0C8ABF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420587" y="3018817"/>
            <a:ext cx="11376605" cy="459075"/>
          </a:xfrm>
          <a:prstGeom prst="rect">
            <a:avLst/>
          </a:prstGeom>
        </p:spPr>
        <p:txBody>
          <a:bodyPr/>
          <a:lstStyle>
            <a:lvl1pPr marL="0" indent="0" algn="ctr" latinLnBrk="0">
              <a:buNone/>
              <a:defRPr sz="1600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Data e luogo</a:t>
            </a:r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309CC4BF-12B2-E448-85A5-1BD9CEE026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371" y="1597425"/>
            <a:ext cx="11365821" cy="1257725"/>
          </a:xfrm>
          <a:prstGeom prst="rect">
            <a:avLst/>
          </a:prstGeom>
        </p:spPr>
        <p:txBody>
          <a:bodyPr anchor="b" anchorCtr="0"/>
          <a:lstStyle>
            <a:lvl1pPr latinLnBrk="0">
              <a:defRPr sz="2800" b="1" i="0">
                <a:solidFill>
                  <a:schemeClr val="bg1"/>
                </a:solidFill>
                <a:latin typeface="Arial Black" panose="020B0604020202020204" pitchFamily="34" charset="0"/>
                <a:ea typeface="Verdana" panose="020B0604030504040204" pitchFamily="34" charset="0"/>
                <a:cs typeface="Arial Black" panose="020B0604020202020204" pitchFamily="34" charset="0"/>
              </a:defRPr>
            </a:lvl1pPr>
          </a:lstStyle>
          <a:p>
            <a:r>
              <a:rPr lang="it-IT"/>
              <a:t>TITOLO INTERVENTO e/o NOME DEL CONVEGNO</a:t>
            </a:r>
          </a:p>
        </p:txBody>
      </p:sp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0B0307C5-0725-0145-A5EC-F047B551A5F7}"/>
              </a:ext>
            </a:extLst>
          </p:cNvPr>
          <p:cNvCxnSpPr>
            <a:cxnSpLocks/>
          </p:cNvCxnSpPr>
          <p:nvPr userDrawn="1"/>
        </p:nvCxnSpPr>
        <p:spPr>
          <a:xfrm>
            <a:off x="420587" y="2918321"/>
            <a:ext cx="11376605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gnaposto testo 2">
            <a:extLst>
              <a:ext uri="{FF2B5EF4-FFF2-40B4-BE49-F238E27FC236}">
                <a16:creationId xmlns:a16="http://schemas.microsoft.com/office/drawing/2014/main" id="{F0E7A485-38FF-A748-A02B-D0AD10C57F1E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420587" y="3768117"/>
            <a:ext cx="11376605" cy="459075"/>
          </a:xfrm>
          <a:prstGeom prst="rect">
            <a:avLst/>
          </a:prstGeom>
        </p:spPr>
        <p:txBody>
          <a:bodyPr/>
          <a:lstStyle>
            <a:lvl1pPr marL="0" indent="0" algn="ctr" latinLnBrk="0">
              <a:buNone/>
              <a:defRPr sz="2400" b="1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Nome Relatore</a:t>
            </a:r>
          </a:p>
        </p:txBody>
      </p:sp>
      <p:sp>
        <p:nvSpPr>
          <p:cNvPr id="13" name="Segnaposto testo 2">
            <a:extLst>
              <a:ext uri="{FF2B5EF4-FFF2-40B4-BE49-F238E27FC236}">
                <a16:creationId xmlns:a16="http://schemas.microsoft.com/office/drawing/2014/main" id="{97EF5959-1F78-1B46-9063-E7A7D3106A07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420587" y="4255797"/>
            <a:ext cx="11376605" cy="459075"/>
          </a:xfrm>
          <a:prstGeom prst="rect">
            <a:avLst/>
          </a:prstGeom>
        </p:spPr>
        <p:txBody>
          <a:bodyPr/>
          <a:lstStyle>
            <a:lvl1pPr marL="0" indent="0" algn="ctr" latinLnBrk="0">
              <a:buNone/>
              <a:defRPr sz="1400" b="0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Job Title</a:t>
            </a:r>
          </a:p>
        </p:txBody>
      </p:sp>
    </p:spTree>
    <p:extLst>
      <p:ext uri="{BB962C8B-B14F-4D97-AF65-F5344CB8AC3E}">
        <p14:creationId xmlns:p14="http://schemas.microsoft.com/office/powerpoint/2010/main" val="73125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libera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:a16="http://schemas.microsoft.com/office/drawing/2014/main" id="{BC461C62-901C-F044-80ED-E1A42E0A50AD}"/>
              </a:ext>
            </a:extLst>
          </p:cNvPr>
          <p:cNvSpPr/>
          <p:nvPr userDrawn="1"/>
        </p:nvSpPr>
        <p:spPr>
          <a:xfrm>
            <a:off x="0" y="0"/>
            <a:ext cx="1412776" cy="14127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AB47B474-F1A5-6B49-BB3D-2A2138589D40}"/>
              </a:ext>
            </a:extLst>
          </p:cNvPr>
          <p:cNvSpPr/>
          <p:nvPr userDrawn="1"/>
        </p:nvSpPr>
        <p:spPr>
          <a:xfrm>
            <a:off x="239350" y="260648"/>
            <a:ext cx="11713301" cy="6336704"/>
          </a:xfrm>
          <a:prstGeom prst="rect">
            <a:avLst/>
          </a:prstGeom>
          <a:solidFill>
            <a:srgbClr val="1E32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83C63EF6-0028-744D-A3F5-89E3EA32DB0D}"/>
              </a:ext>
            </a:extLst>
          </p:cNvPr>
          <p:cNvSpPr/>
          <p:nvPr userDrawn="1"/>
        </p:nvSpPr>
        <p:spPr>
          <a:xfrm>
            <a:off x="10128448" y="6323013"/>
            <a:ext cx="1668744" cy="548679"/>
          </a:xfrm>
          <a:prstGeom prst="rect">
            <a:avLst/>
          </a:prstGeom>
          <a:solidFill>
            <a:srgbClr val="1E32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F39D9FE9-A180-A544-A107-0DF2D52DF6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7032" y="6392095"/>
            <a:ext cx="1211576" cy="342200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4C56AF21-955D-6D46-964A-2D3CC2D2460B}"/>
              </a:ext>
            </a:extLst>
          </p:cNvPr>
          <p:cNvSpPr txBox="1"/>
          <p:nvPr userDrawn="1"/>
        </p:nvSpPr>
        <p:spPr>
          <a:xfrm>
            <a:off x="143339" y="6548874"/>
            <a:ext cx="19250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>
                <a:solidFill>
                  <a:srgbClr val="1E32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www.delucapartners.it</a:t>
            </a:r>
            <a:endParaRPr lang="it-IT" sz="1200">
              <a:solidFill>
                <a:srgbClr val="1E32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5CB6B1DD-5B09-A247-BC2D-09E7F75B50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23318" y="6597353"/>
            <a:ext cx="1545365" cy="273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7">
                <a:solidFill>
                  <a:srgbClr val="1E32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174BFA5-5266-1A44-B06C-5AE154309C1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035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pieno formato 1">
    <p:bg>
      <p:bgPr>
        <a:solidFill>
          <a:srgbClr val="1E32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860D38-3E7C-684B-9B2F-6712517B6267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239350" y="260648"/>
            <a:ext cx="11713301" cy="63367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/>
              <a:t>Your Picture Here</a:t>
            </a:r>
            <a:endParaRPr lang="ko-KR" altLang="en-US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9C0B462F-8E41-BA4C-A59A-7FA1F3AD8892}"/>
              </a:ext>
            </a:extLst>
          </p:cNvPr>
          <p:cNvSpPr/>
          <p:nvPr userDrawn="1"/>
        </p:nvSpPr>
        <p:spPr>
          <a:xfrm>
            <a:off x="10128448" y="6323013"/>
            <a:ext cx="1668744" cy="533636"/>
          </a:xfrm>
          <a:prstGeom prst="rect">
            <a:avLst/>
          </a:prstGeom>
          <a:solidFill>
            <a:srgbClr val="1E32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C3BAF9F-693E-764F-A4E7-220EB56AAC2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7032" y="6392095"/>
            <a:ext cx="1211576" cy="342200"/>
          </a:xfrm>
          <a:prstGeom prst="rect">
            <a:avLst/>
          </a:prstGeom>
        </p:spPr>
      </p:pic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5C4386C4-7FFD-4047-A04A-F9BFDC23A6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23318" y="6597353"/>
            <a:ext cx="1545365" cy="273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7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174BFA5-5266-1A44-B06C-5AE154309C1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540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pieno formato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9C579AE8-CD5E-7A44-A895-275431216211}"/>
              </a:ext>
            </a:extLst>
          </p:cNvPr>
          <p:cNvSpPr/>
          <p:nvPr userDrawn="1"/>
        </p:nvSpPr>
        <p:spPr>
          <a:xfrm>
            <a:off x="0" y="0"/>
            <a:ext cx="1412776" cy="14127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860D38-3E7C-684B-9B2F-6712517B6267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239350" y="260648"/>
            <a:ext cx="11713301" cy="63367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/>
              <a:t>Your Picture Here</a:t>
            </a:r>
            <a:endParaRPr lang="ko-KR" altLang="en-US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9C0B462F-8E41-BA4C-A59A-7FA1F3AD8892}"/>
              </a:ext>
            </a:extLst>
          </p:cNvPr>
          <p:cNvSpPr/>
          <p:nvPr userDrawn="1"/>
        </p:nvSpPr>
        <p:spPr>
          <a:xfrm>
            <a:off x="10128448" y="6323013"/>
            <a:ext cx="1668744" cy="548679"/>
          </a:xfrm>
          <a:prstGeom prst="rect">
            <a:avLst/>
          </a:prstGeom>
          <a:solidFill>
            <a:srgbClr val="1E32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C3BAF9F-693E-764F-A4E7-220EB56AAC2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7032" y="6392095"/>
            <a:ext cx="1211576" cy="3422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2C191D8D-5A9F-2443-9398-ACF7467A8EC5}"/>
              </a:ext>
            </a:extLst>
          </p:cNvPr>
          <p:cNvSpPr txBox="1"/>
          <p:nvPr userDrawn="1"/>
        </p:nvSpPr>
        <p:spPr>
          <a:xfrm>
            <a:off x="143339" y="6548874"/>
            <a:ext cx="19250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>
                <a:solidFill>
                  <a:srgbClr val="1E32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www.delucapartners.it</a:t>
            </a:r>
            <a:endParaRPr lang="it-IT" sz="1200">
              <a:solidFill>
                <a:srgbClr val="1E32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5C4386C4-7FFD-4047-A04A-F9BFDC23A6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23318" y="6597353"/>
            <a:ext cx="1545365" cy="273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7">
                <a:solidFill>
                  <a:srgbClr val="1E32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174BFA5-5266-1A44-B06C-5AE154309C1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581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&amp;A 1 relato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DC9F447F-D5CE-EE43-93C6-D095221B09D4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-11762"/>
            <a:ext cx="12192000" cy="5842913"/>
          </a:xfrm>
          <a:custGeom>
            <a:avLst/>
            <a:gdLst>
              <a:gd name="connsiteX0" fmla="*/ 0 w 9144001"/>
              <a:gd name="connsiteY0" fmla="*/ 0 h 4999042"/>
              <a:gd name="connsiteX1" fmla="*/ 9144001 w 9144001"/>
              <a:gd name="connsiteY1" fmla="*/ 0 h 4999042"/>
              <a:gd name="connsiteX2" fmla="*/ 9144001 w 9144001"/>
              <a:gd name="connsiteY2" fmla="*/ 4999042 h 4999042"/>
              <a:gd name="connsiteX3" fmla="*/ 0 w 9144001"/>
              <a:gd name="connsiteY3" fmla="*/ 4999042 h 4999042"/>
              <a:gd name="connsiteX4" fmla="*/ 0 w 9144001"/>
              <a:gd name="connsiteY4" fmla="*/ 0 h 4999042"/>
              <a:gd name="connsiteX0" fmla="*/ 0 w 9144001"/>
              <a:gd name="connsiteY0" fmla="*/ 0 h 4999042"/>
              <a:gd name="connsiteX1" fmla="*/ 9144001 w 9144001"/>
              <a:gd name="connsiteY1" fmla="*/ 0 h 4999042"/>
              <a:gd name="connsiteX2" fmla="*/ 9144001 w 9144001"/>
              <a:gd name="connsiteY2" fmla="*/ 4999042 h 4999042"/>
              <a:gd name="connsiteX3" fmla="*/ 0 w 9144001"/>
              <a:gd name="connsiteY3" fmla="*/ 3395214 h 4999042"/>
              <a:gd name="connsiteX4" fmla="*/ 0 w 9144001"/>
              <a:gd name="connsiteY4" fmla="*/ 0 h 4999042"/>
              <a:gd name="connsiteX0" fmla="*/ 0 w 9144001"/>
              <a:gd name="connsiteY0" fmla="*/ 0 h 4999042"/>
              <a:gd name="connsiteX1" fmla="*/ 9144001 w 9144001"/>
              <a:gd name="connsiteY1" fmla="*/ 0 h 4999042"/>
              <a:gd name="connsiteX2" fmla="*/ 9144001 w 9144001"/>
              <a:gd name="connsiteY2" fmla="*/ 4999042 h 4999042"/>
              <a:gd name="connsiteX3" fmla="*/ 0 w 9144001"/>
              <a:gd name="connsiteY3" fmla="*/ 3707271 h 4999042"/>
              <a:gd name="connsiteX4" fmla="*/ 0 w 9144001"/>
              <a:gd name="connsiteY4" fmla="*/ 0 h 4999042"/>
              <a:gd name="connsiteX0" fmla="*/ 0 w 9144001"/>
              <a:gd name="connsiteY0" fmla="*/ 0 h 4999042"/>
              <a:gd name="connsiteX1" fmla="*/ 9144001 w 9144001"/>
              <a:gd name="connsiteY1" fmla="*/ 0 h 4999042"/>
              <a:gd name="connsiteX2" fmla="*/ 9144001 w 9144001"/>
              <a:gd name="connsiteY2" fmla="*/ 4999042 h 4999042"/>
              <a:gd name="connsiteX3" fmla="*/ 0 w 9144001"/>
              <a:gd name="connsiteY3" fmla="*/ 3395214 h 4999042"/>
              <a:gd name="connsiteX4" fmla="*/ 0 w 9144001"/>
              <a:gd name="connsiteY4" fmla="*/ 0 h 4999042"/>
              <a:gd name="connsiteX0" fmla="*/ 0 w 9144001"/>
              <a:gd name="connsiteY0" fmla="*/ 0 h 4999042"/>
              <a:gd name="connsiteX1" fmla="*/ 9144001 w 9144001"/>
              <a:gd name="connsiteY1" fmla="*/ 0 h 4999042"/>
              <a:gd name="connsiteX2" fmla="*/ 9144001 w 9144001"/>
              <a:gd name="connsiteY2" fmla="*/ 4999042 h 4999042"/>
              <a:gd name="connsiteX3" fmla="*/ 0 w 9144001"/>
              <a:gd name="connsiteY3" fmla="*/ 3736300 h 4999042"/>
              <a:gd name="connsiteX4" fmla="*/ 0 w 9144001"/>
              <a:gd name="connsiteY4" fmla="*/ 0 h 4999042"/>
              <a:gd name="connsiteX0" fmla="*/ 0 w 9151258"/>
              <a:gd name="connsiteY0" fmla="*/ 0 h 4019328"/>
              <a:gd name="connsiteX1" fmla="*/ 9144001 w 9151258"/>
              <a:gd name="connsiteY1" fmla="*/ 0 h 4019328"/>
              <a:gd name="connsiteX2" fmla="*/ 9151258 w 9151258"/>
              <a:gd name="connsiteY2" fmla="*/ 4019328 h 4019328"/>
              <a:gd name="connsiteX3" fmla="*/ 0 w 9151258"/>
              <a:gd name="connsiteY3" fmla="*/ 3736300 h 4019328"/>
              <a:gd name="connsiteX4" fmla="*/ 0 w 9151258"/>
              <a:gd name="connsiteY4" fmla="*/ 0 h 4019328"/>
              <a:gd name="connsiteX0" fmla="*/ 0 w 9158515"/>
              <a:gd name="connsiteY0" fmla="*/ 0 h 4382185"/>
              <a:gd name="connsiteX1" fmla="*/ 9144001 w 9158515"/>
              <a:gd name="connsiteY1" fmla="*/ 0 h 4382185"/>
              <a:gd name="connsiteX2" fmla="*/ 9158515 w 9158515"/>
              <a:gd name="connsiteY2" fmla="*/ 4382185 h 4382185"/>
              <a:gd name="connsiteX3" fmla="*/ 0 w 9158515"/>
              <a:gd name="connsiteY3" fmla="*/ 3736300 h 4382185"/>
              <a:gd name="connsiteX4" fmla="*/ 0 w 9158515"/>
              <a:gd name="connsiteY4" fmla="*/ 0 h 4382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8515" h="4382185">
                <a:moveTo>
                  <a:pt x="0" y="0"/>
                </a:moveTo>
                <a:lnTo>
                  <a:pt x="9144001" y="0"/>
                </a:lnTo>
                <a:lnTo>
                  <a:pt x="9158515" y="4382185"/>
                </a:lnTo>
                <a:lnTo>
                  <a:pt x="0" y="37363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/>
              <a:t>Your Picture Here</a:t>
            </a:r>
            <a:endParaRPr lang="ko-KR" altLang="en-US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AE0EC941-F107-FA48-9652-178DE6230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392" y="5445225"/>
            <a:ext cx="4655840" cy="663839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387FDF9F-8766-684C-92D7-DD24C56E5AEA}"/>
              </a:ext>
            </a:extLst>
          </p:cNvPr>
          <p:cNvSpPr txBox="1"/>
          <p:nvPr userDrawn="1"/>
        </p:nvSpPr>
        <p:spPr>
          <a:xfrm>
            <a:off x="1280898" y="6161184"/>
            <a:ext cx="9423615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67" b="0" i="0" u="none" strike="noStrike" kern="1200" cap="none" spc="0" normalizeH="0" baseline="0" noProof="0">
                <a:ln>
                  <a:noFill/>
                </a:ln>
                <a:solidFill>
                  <a:srgbClr val="1E32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Largo A. Toscanini 1 - 20122 Milano  |  t. +39 02 365 565 1  |  f. +39 02 365 565 05</a:t>
            </a:r>
          </a:p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67" b="0" i="0" u="none" strike="noStrike" kern="1200" cap="none" spc="0" normalizeH="0" baseline="0" noProof="0">
                <a:ln>
                  <a:noFill/>
                </a:ln>
                <a:solidFill>
                  <a:srgbClr val="1E3260"/>
                </a:solidFill>
                <a:effectLst/>
                <a:uLnTx/>
                <a:uFillTx/>
                <a:latin typeface="Verdana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www.delucapartners.it</a:t>
            </a:r>
            <a:r>
              <a:rPr kumimoji="0" lang="it-IT" sz="1067" b="0" i="0" u="none" strike="noStrike" kern="1200" cap="none" spc="0" normalizeH="0" baseline="0" noProof="0">
                <a:ln>
                  <a:noFill/>
                </a:ln>
                <a:solidFill>
                  <a:srgbClr val="1E32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|  </a:t>
            </a:r>
            <a:r>
              <a:rPr kumimoji="0" lang="it-IT" sz="1067" b="0" i="0" u="none" strike="noStrike" kern="1200" cap="none" spc="0" normalizeH="0" baseline="0" noProof="0">
                <a:ln>
                  <a:noFill/>
                </a:ln>
                <a:solidFill>
                  <a:srgbClr val="1E3260"/>
                </a:solidFill>
                <a:effectLst/>
                <a:uLnTx/>
                <a:uFillTx/>
                <a:latin typeface="Verdana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info@delucapartners.it</a:t>
            </a:r>
            <a:r>
              <a:rPr kumimoji="0" lang="it-IT" sz="1067" b="0" i="0" u="none" strike="noStrike" kern="1200" cap="none" spc="0" normalizeH="0" baseline="0" noProof="0">
                <a:ln>
                  <a:noFill/>
                </a:ln>
                <a:solidFill>
                  <a:srgbClr val="1E32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309CC4BF-12B2-E448-85A5-1BD9CEE026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371" y="1597425"/>
            <a:ext cx="11365821" cy="1257725"/>
          </a:xfrm>
          <a:prstGeom prst="rect">
            <a:avLst/>
          </a:prstGeom>
        </p:spPr>
        <p:txBody>
          <a:bodyPr anchor="b" anchorCtr="0"/>
          <a:lstStyle>
            <a:lvl1pPr latinLnBrk="0">
              <a:defRPr sz="2800" b="1" i="0">
                <a:solidFill>
                  <a:schemeClr val="bg1"/>
                </a:solidFill>
                <a:latin typeface="Arial Black" panose="020B0604020202020204" pitchFamily="34" charset="0"/>
                <a:ea typeface="Verdana" panose="020B0604030504040204" pitchFamily="34" charset="0"/>
                <a:cs typeface="Arial Black" panose="020B0604020202020204" pitchFamily="34" charset="0"/>
              </a:defRPr>
            </a:lvl1pPr>
          </a:lstStyle>
          <a:p>
            <a:r>
              <a:rPr lang="it-IT"/>
              <a:t>TITOLO INTERVENTO e/o NOME DEL CONVEGNO</a:t>
            </a:r>
          </a:p>
        </p:txBody>
      </p:sp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0B0307C5-0725-0145-A5EC-F047B551A5F7}"/>
              </a:ext>
            </a:extLst>
          </p:cNvPr>
          <p:cNvCxnSpPr>
            <a:cxnSpLocks/>
          </p:cNvCxnSpPr>
          <p:nvPr userDrawn="1"/>
        </p:nvCxnSpPr>
        <p:spPr>
          <a:xfrm>
            <a:off x="420587" y="2918321"/>
            <a:ext cx="11376605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gnaposto testo 2">
            <a:extLst>
              <a:ext uri="{FF2B5EF4-FFF2-40B4-BE49-F238E27FC236}">
                <a16:creationId xmlns:a16="http://schemas.microsoft.com/office/drawing/2014/main" id="{F0E7A485-38FF-A748-A02B-D0AD10C57F1E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420587" y="3429000"/>
            <a:ext cx="11376605" cy="459075"/>
          </a:xfrm>
          <a:prstGeom prst="rect">
            <a:avLst/>
          </a:prstGeom>
        </p:spPr>
        <p:txBody>
          <a:bodyPr/>
          <a:lstStyle>
            <a:lvl1pPr marL="0" indent="0" algn="ctr" latinLnBrk="0">
              <a:buNone/>
              <a:defRPr sz="2400" b="1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Nome Relatore</a:t>
            </a:r>
          </a:p>
        </p:txBody>
      </p:sp>
      <p:sp>
        <p:nvSpPr>
          <p:cNvPr id="13" name="Segnaposto testo 2">
            <a:extLst>
              <a:ext uri="{FF2B5EF4-FFF2-40B4-BE49-F238E27FC236}">
                <a16:creationId xmlns:a16="http://schemas.microsoft.com/office/drawing/2014/main" id="{97EF5959-1F78-1B46-9063-E7A7D3106A07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420587" y="3916680"/>
            <a:ext cx="11376605" cy="459075"/>
          </a:xfrm>
          <a:prstGeom prst="rect">
            <a:avLst/>
          </a:prstGeom>
        </p:spPr>
        <p:txBody>
          <a:bodyPr/>
          <a:lstStyle>
            <a:lvl1pPr marL="0" indent="0" algn="ctr" latinLnBrk="0">
              <a:buNone/>
              <a:defRPr sz="1400" b="0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Job Title</a:t>
            </a:r>
          </a:p>
        </p:txBody>
      </p:sp>
      <p:sp>
        <p:nvSpPr>
          <p:cNvPr id="12" name="Segnaposto testo 2">
            <a:extLst>
              <a:ext uri="{FF2B5EF4-FFF2-40B4-BE49-F238E27FC236}">
                <a16:creationId xmlns:a16="http://schemas.microsoft.com/office/drawing/2014/main" id="{4765B625-2248-FF32-7F9A-E9FCF2D68BD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20587" y="4437112"/>
            <a:ext cx="11376605" cy="459075"/>
          </a:xfrm>
          <a:prstGeom prst="rect">
            <a:avLst/>
          </a:prstGeom>
        </p:spPr>
        <p:txBody>
          <a:bodyPr/>
          <a:lstStyle>
            <a:lvl1pPr marL="0" indent="0" algn="ctr" latinLnBrk="0">
              <a:buNone/>
              <a:defRPr sz="1400" b="0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Contact mail</a:t>
            </a:r>
          </a:p>
        </p:txBody>
      </p:sp>
    </p:spTree>
    <p:extLst>
      <p:ext uri="{BB962C8B-B14F-4D97-AF65-F5344CB8AC3E}">
        <p14:creationId xmlns:p14="http://schemas.microsoft.com/office/powerpoint/2010/main" val="103355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&amp;A 2 relator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DC9F447F-D5CE-EE43-93C6-D095221B09D4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-11762"/>
            <a:ext cx="12192000" cy="5842913"/>
          </a:xfrm>
          <a:custGeom>
            <a:avLst/>
            <a:gdLst>
              <a:gd name="connsiteX0" fmla="*/ 0 w 9144001"/>
              <a:gd name="connsiteY0" fmla="*/ 0 h 4999042"/>
              <a:gd name="connsiteX1" fmla="*/ 9144001 w 9144001"/>
              <a:gd name="connsiteY1" fmla="*/ 0 h 4999042"/>
              <a:gd name="connsiteX2" fmla="*/ 9144001 w 9144001"/>
              <a:gd name="connsiteY2" fmla="*/ 4999042 h 4999042"/>
              <a:gd name="connsiteX3" fmla="*/ 0 w 9144001"/>
              <a:gd name="connsiteY3" fmla="*/ 4999042 h 4999042"/>
              <a:gd name="connsiteX4" fmla="*/ 0 w 9144001"/>
              <a:gd name="connsiteY4" fmla="*/ 0 h 4999042"/>
              <a:gd name="connsiteX0" fmla="*/ 0 w 9144001"/>
              <a:gd name="connsiteY0" fmla="*/ 0 h 4999042"/>
              <a:gd name="connsiteX1" fmla="*/ 9144001 w 9144001"/>
              <a:gd name="connsiteY1" fmla="*/ 0 h 4999042"/>
              <a:gd name="connsiteX2" fmla="*/ 9144001 w 9144001"/>
              <a:gd name="connsiteY2" fmla="*/ 4999042 h 4999042"/>
              <a:gd name="connsiteX3" fmla="*/ 0 w 9144001"/>
              <a:gd name="connsiteY3" fmla="*/ 3395214 h 4999042"/>
              <a:gd name="connsiteX4" fmla="*/ 0 w 9144001"/>
              <a:gd name="connsiteY4" fmla="*/ 0 h 4999042"/>
              <a:gd name="connsiteX0" fmla="*/ 0 w 9144001"/>
              <a:gd name="connsiteY0" fmla="*/ 0 h 4999042"/>
              <a:gd name="connsiteX1" fmla="*/ 9144001 w 9144001"/>
              <a:gd name="connsiteY1" fmla="*/ 0 h 4999042"/>
              <a:gd name="connsiteX2" fmla="*/ 9144001 w 9144001"/>
              <a:gd name="connsiteY2" fmla="*/ 4999042 h 4999042"/>
              <a:gd name="connsiteX3" fmla="*/ 0 w 9144001"/>
              <a:gd name="connsiteY3" fmla="*/ 3707271 h 4999042"/>
              <a:gd name="connsiteX4" fmla="*/ 0 w 9144001"/>
              <a:gd name="connsiteY4" fmla="*/ 0 h 4999042"/>
              <a:gd name="connsiteX0" fmla="*/ 0 w 9144001"/>
              <a:gd name="connsiteY0" fmla="*/ 0 h 4999042"/>
              <a:gd name="connsiteX1" fmla="*/ 9144001 w 9144001"/>
              <a:gd name="connsiteY1" fmla="*/ 0 h 4999042"/>
              <a:gd name="connsiteX2" fmla="*/ 9144001 w 9144001"/>
              <a:gd name="connsiteY2" fmla="*/ 4999042 h 4999042"/>
              <a:gd name="connsiteX3" fmla="*/ 0 w 9144001"/>
              <a:gd name="connsiteY3" fmla="*/ 3395214 h 4999042"/>
              <a:gd name="connsiteX4" fmla="*/ 0 w 9144001"/>
              <a:gd name="connsiteY4" fmla="*/ 0 h 4999042"/>
              <a:gd name="connsiteX0" fmla="*/ 0 w 9144001"/>
              <a:gd name="connsiteY0" fmla="*/ 0 h 4999042"/>
              <a:gd name="connsiteX1" fmla="*/ 9144001 w 9144001"/>
              <a:gd name="connsiteY1" fmla="*/ 0 h 4999042"/>
              <a:gd name="connsiteX2" fmla="*/ 9144001 w 9144001"/>
              <a:gd name="connsiteY2" fmla="*/ 4999042 h 4999042"/>
              <a:gd name="connsiteX3" fmla="*/ 0 w 9144001"/>
              <a:gd name="connsiteY3" fmla="*/ 3736300 h 4999042"/>
              <a:gd name="connsiteX4" fmla="*/ 0 w 9144001"/>
              <a:gd name="connsiteY4" fmla="*/ 0 h 4999042"/>
              <a:gd name="connsiteX0" fmla="*/ 0 w 9151258"/>
              <a:gd name="connsiteY0" fmla="*/ 0 h 4019328"/>
              <a:gd name="connsiteX1" fmla="*/ 9144001 w 9151258"/>
              <a:gd name="connsiteY1" fmla="*/ 0 h 4019328"/>
              <a:gd name="connsiteX2" fmla="*/ 9151258 w 9151258"/>
              <a:gd name="connsiteY2" fmla="*/ 4019328 h 4019328"/>
              <a:gd name="connsiteX3" fmla="*/ 0 w 9151258"/>
              <a:gd name="connsiteY3" fmla="*/ 3736300 h 4019328"/>
              <a:gd name="connsiteX4" fmla="*/ 0 w 9151258"/>
              <a:gd name="connsiteY4" fmla="*/ 0 h 4019328"/>
              <a:gd name="connsiteX0" fmla="*/ 0 w 9158515"/>
              <a:gd name="connsiteY0" fmla="*/ 0 h 4382185"/>
              <a:gd name="connsiteX1" fmla="*/ 9144001 w 9158515"/>
              <a:gd name="connsiteY1" fmla="*/ 0 h 4382185"/>
              <a:gd name="connsiteX2" fmla="*/ 9158515 w 9158515"/>
              <a:gd name="connsiteY2" fmla="*/ 4382185 h 4382185"/>
              <a:gd name="connsiteX3" fmla="*/ 0 w 9158515"/>
              <a:gd name="connsiteY3" fmla="*/ 3736300 h 4382185"/>
              <a:gd name="connsiteX4" fmla="*/ 0 w 9158515"/>
              <a:gd name="connsiteY4" fmla="*/ 0 h 4382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8515" h="4382185">
                <a:moveTo>
                  <a:pt x="0" y="0"/>
                </a:moveTo>
                <a:lnTo>
                  <a:pt x="9144001" y="0"/>
                </a:lnTo>
                <a:lnTo>
                  <a:pt x="9158515" y="4382185"/>
                </a:lnTo>
                <a:lnTo>
                  <a:pt x="0" y="37363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/>
              <a:t>Your Picture Here</a:t>
            </a:r>
            <a:endParaRPr lang="ko-KR" altLang="en-US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AE0EC941-F107-FA48-9652-178DE6230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392" y="5445225"/>
            <a:ext cx="4655840" cy="663839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387FDF9F-8766-684C-92D7-DD24C56E5AEA}"/>
              </a:ext>
            </a:extLst>
          </p:cNvPr>
          <p:cNvSpPr txBox="1"/>
          <p:nvPr userDrawn="1"/>
        </p:nvSpPr>
        <p:spPr>
          <a:xfrm>
            <a:off x="1280898" y="6161184"/>
            <a:ext cx="9423615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67" b="0" i="0" u="none" strike="noStrike" kern="1200" cap="none" spc="0" normalizeH="0" baseline="0" noProof="0">
                <a:ln>
                  <a:noFill/>
                </a:ln>
                <a:solidFill>
                  <a:srgbClr val="1E32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Largo A. Toscanini 1 - 20122 Milano  |  t. +39 02 365 565 1  |  f. +39 02 365 565 05</a:t>
            </a:r>
          </a:p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67" b="0" i="0" u="none" strike="noStrike" kern="1200" cap="none" spc="0" normalizeH="0" baseline="0" noProof="0">
                <a:ln>
                  <a:noFill/>
                </a:ln>
                <a:solidFill>
                  <a:srgbClr val="1E3260"/>
                </a:solidFill>
                <a:effectLst/>
                <a:uLnTx/>
                <a:uFillTx/>
                <a:latin typeface="Verdana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www.delucapartners.it</a:t>
            </a:r>
            <a:r>
              <a:rPr kumimoji="0" lang="it-IT" sz="1067" b="0" i="0" u="none" strike="noStrike" kern="1200" cap="none" spc="0" normalizeH="0" baseline="0" noProof="0">
                <a:ln>
                  <a:noFill/>
                </a:ln>
                <a:solidFill>
                  <a:srgbClr val="1E32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|  </a:t>
            </a:r>
            <a:r>
              <a:rPr kumimoji="0" lang="it-IT" sz="1067" b="0" i="0" u="none" strike="noStrike" kern="1200" cap="none" spc="0" normalizeH="0" baseline="0" noProof="0">
                <a:ln>
                  <a:noFill/>
                </a:ln>
                <a:solidFill>
                  <a:srgbClr val="1E3260"/>
                </a:solidFill>
                <a:effectLst/>
                <a:uLnTx/>
                <a:uFillTx/>
                <a:latin typeface="Verdana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info@delucapartners.it</a:t>
            </a:r>
            <a:r>
              <a:rPr kumimoji="0" lang="it-IT" sz="1067" b="0" i="0" u="none" strike="noStrike" kern="1200" cap="none" spc="0" normalizeH="0" baseline="0" noProof="0">
                <a:ln>
                  <a:noFill/>
                </a:ln>
                <a:solidFill>
                  <a:srgbClr val="1E32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309CC4BF-12B2-E448-85A5-1BD9CEE026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371" y="1597425"/>
            <a:ext cx="11365821" cy="1257725"/>
          </a:xfrm>
          <a:prstGeom prst="rect">
            <a:avLst/>
          </a:prstGeom>
        </p:spPr>
        <p:txBody>
          <a:bodyPr anchor="b" anchorCtr="0"/>
          <a:lstStyle>
            <a:lvl1pPr latinLnBrk="0">
              <a:defRPr sz="2800" b="1" i="0">
                <a:solidFill>
                  <a:schemeClr val="bg1"/>
                </a:solidFill>
                <a:latin typeface="Arial Black" panose="020B0604020202020204" pitchFamily="34" charset="0"/>
                <a:ea typeface="Verdana" panose="020B0604030504040204" pitchFamily="34" charset="0"/>
                <a:cs typeface="Arial Black" panose="020B0604020202020204" pitchFamily="34" charset="0"/>
              </a:defRPr>
            </a:lvl1pPr>
          </a:lstStyle>
          <a:p>
            <a:r>
              <a:rPr lang="it-IT"/>
              <a:t>TITOLO INTERVENTO e/o NOME DEL CONVEGNO</a:t>
            </a:r>
          </a:p>
        </p:txBody>
      </p:sp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0B0307C5-0725-0145-A5EC-F047B551A5F7}"/>
              </a:ext>
            </a:extLst>
          </p:cNvPr>
          <p:cNvCxnSpPr>
            <a:cxnSpLocks/>
          </p:cNvCxnSpPr>
          <p:nvPr userDrawn="1"/>
        </p:nvCxnSpPr>
        <p:spPr>
          <a:xfrm>
            <a:off x="420587" y="2918321"/>
            <a:ext cx="11376605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gnaposto testo 2">
            <a:extLst>
              <a:ext uri="{FF2B5EF4-FFF2-40B4-BE49-F238E27FC236}">
                <a16:creationId xmlns:a16="http://schemas.microsoft.com/office/drawing/2014/main" id="{F0E7A485-38FF-A748-A02B-D0AD10C57F1E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420588" y="3429000"/>
            <a:ext cx="5562202" cy="459075"/>
          </a:xfrm>
          <a:prstGeom prst="rect">
            <a:avLst/>
          </a:prstGeom>
        </p:spPr>
        <p:txBody>
          <a:bodyPr/>
          <a:lstStyle>
            <a:lvl1pPr marL="0" indent="0" algn="ctr" latinLnBrk="0">
              <a:buNone/>
              <a:defRPr sz="2400" b="1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Nome Relatore</a:t>
            </a:r>
          </a:p>
        </p:txBody>
      </p:sp>
      <p:sp>
        <p:nvSpPr>
          <p:cNvPr id="13" name="Segnaposto testo 2">
            <a:extLst>
              <a:ext uri="{FF2B5EF4-FFF2-40B4-BE49-F238E27FC236}">
                <a16:creationId xmlns:a16="http://schemas.microsoft.com/office/drawing/2014/main" id="{97EF5959-1F78-1B46-9063-E7A7D3106A07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420588" y="3916680"/>
            <a:ext cx="5562202" cy="459075"/>
          </a:xfrm>
          <a:prstGeom prst="rect">
            <a:avLst/>
          </a:prstGeom>
        </p:spPr>
        <p:txBody>
          <a:bodyPr/>
          <a:lstStyle>
            <a:lvl1pPr marL="0" indent="0" algn="ctr" latinLnBrk="0">
              <a:buNone/>
              <a:defRPr sz="1400" b="0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Job Title</a:t>
            </a:r>
          </a:p>
        </p:txBody>
      </p:sp>
      <p:sp>
        <p:nvSpPr>
          <p:cNvPr id="12" name="Segnaposto testo 2">
            <a:extLst>
              <a:ext uri="{FF2B5EF4-FFF2-40B4-BE49-F238E27FC236}">
                <a16:creationId xmlns:a16="http://schemas.microsoft.com/office/drawing/2014/main" id="{4765B625-2248-FF32-7F9A-E9FCF2D68BD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20588" y="4437112"/>
            <a:ext cx="5562202" cy="459075"/>
          </a:xfrm>
          <a:prstGeom prst="rect">
            <a:avLst/>
          </a:prstGeom>
        </p:spPr>
        <p:txBody>
          <a:bodyPr/>
          <a:lstStyle>
            <a:lvl1pPr marL="0" indent="0" algn="ctr" latinLnBrk="0">
              <a:buNone/>
              <a:defRPr sz="1400" b="0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Contact mail</a:t>
            </a:r>
          </a:p>
        </p:txBody>
      </p:sp>
      <p:sp>
        <p:nvSpPr>
          <p:cNvPr id="15" name="Segnaposto testo 2">
            <a:extLst>
              <a:ext uri="{FF2B5EF4-FFF2-40B4-BE49-F238E27FC236}">
                <a16:creationId xmlns:a16="http://schemas.microsoft.com/office/drawing/2014/main" id="{DACFCF89-4DE4-0ACB-E461-67E29AEECC85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6240016" y="3429000"/>
            <a:ext cx="5562202" cy="459075"/>
          </a:xfrm>
          <a:prstGeom prst="rect">
            <a:avLst/>
          </a:prstGeom>
        </p:spPr>
        <p:txBody>
          <a:bodyPr/>
          <a:lstStyle>
            <a:lvl1pPr marL="0" indent="0" algn="ctr" latinLnBrk="0">
              <a:buNone/>
              <a:defRPr sz="2400" b="1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Nome Relatore</a:t>
            </a:r>
          </a:p>
        </p:txBody>
      </p:sp>
      <p:sp>
        <p:nvSpPr>
          <p:cNvPr id="17" name="Segnaposto testo 2">
            <a:extLst>
              <a:ext uri="{FF2B5EF4-FFF2-40B4-BE49-F238E27FC236}">
                <a16:creationId xmlns:a16="http://schemas.microsoft.com/office/drawing/2014/main" id="{8B454ACC-8960-43C4-8123-510D8FCCE8D1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0016" y="3916680"/>
            <a:ext cx="5562202" cy="459075"/>
          </a:xfrm>
          <a:prstGeom prst="rect">
            <a:avLst/>
          </a:prstGeom>
        </p:spPr>
        <p:txBody>
          <a:bodyPr/>
          <a:lstStyle>
            <a:lvl1pPr marL="0" indent="0" algn="ctr" latinLnBrk="0">
              <a:buNone/>
              <a:defRPr sz="1400" b="0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Job Title</a:t>
            </a:r>
          </a:p>
        </p:txBody>
      </p:sp>
      <p:sp>
        <p:nvSpPr>
          <p:cNvPr id="18" name="Segnaposto testo 2">
            <a:extLst>
              <a:ext uri="{FF2B5EF4-FFF2-40B4-BE49-F238E27FC236}">
                <a16:creationId xmlns:a16="http://schemas.microsoft.com/office/drawing/2014/main" id="{4353E7F7-EB68-26F0-5F28-F4C72C9AD371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40016" y="4437112"/>
            <a:ext cx="5562202" cy="459075"/>
          </a:xfrm>
          <a:prstGeom prst="rect">
            <a:avLst/>
          </a:prstGeom>
        </p:spPr>
        <p:txBody>
          <a:bodyPr/>
          <a:lstStyle>
            <a:lvl1pPr marL="0" indent="0" algn="ctr" latinLnBrk="0">
              <a:buNone/>
              <a:defRPr sz="1400" b="0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Contact mail</a:t>
            </a:r>
          </a:p>
        </p:txBody>
      </p:sp>
    </p:spTree>
    <p:extLst>
      <p:ext uri="{BB962C8B-B14F-4D97-AF65-F5344CB8AC3E}">
        <p14:creationId xmlns:p14="http://schemas.microsoft.com/office/powerpoint/2010/main" val="185584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P. CONVEGNO 2 relator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DC9F447F-D5CE-EE43-93C6-D095221B09D4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-11762"/>
            <a:ext cx="12192000" cy="5842913"/>
          </a:xfrm>
          <a:custGeom>
            <a:avLst/>
            <a:gdLst>
              <a:gd name="connsiteX0" fmla="*/ 0 w 9144001"/>
              <a:gd name="connsiteY0" fmla="*/ 0 h 4999042"/>
              <a:gd name="connsiteX1" fmla="*/ 9144001 w 9144001"/>
              <a:gd name="connsiteY1" fmla="*/ 0 h 4999042"/>
              <a:gd name="connsiteX2" fmla="*/ 9144001 w 9144001"/>
              <a:gd name="connsiteY2" fmla="*/ 4999042 h 4999042"/>
              <a:gd name="connsiteX3" fmla="*/ 0 w 9144001"/>
              <a:gd name="connsiteY3" fmla="*/ 4999042 h 4999042"/>
              <a:gd name="connsiteX4" fmla="*/ 0 w 9144001"/>
              <a:gd name="connsiteY4" fmla="*/ 0 h 4999042"/>
              <a:gd name="connsiteX0" fmla="*/ 0 w 9144001"/>
              <a:gd name="connsiteY0" fmla="*/ 0 h 4999042"/>
              <a:gd name="connsiteX1" fmla="*/ 9144001 w 9144001"/>
              <a:gd name="connsiteY1" fmla="*/ 0 h 4999042"/>
              <a:gd name="connsiteX2" fmla="*/ 9144001 w 9144001"/>
              <a:gd name="connsiteY2" fmla="*/ 4999042 h 4999042"/>
              <a:gd name="connsiteX3" fmla="*/ 0 w 9144001"/>
              <a:gd name="connsiteY3" fmla="*/ 3395214 h 4999042"/>
              <a:gd name="connsiteX4" fmla="*/ 0 w 9144001"/>
              <a:gd name="connsiteY4" fmla="*/ 0 h 4999042"/>
              <a:gd name="connsiteX0" fmla="*/ 0 w 9144001"/>
              <a:gd name="connsiteY0" fmla="*/ 0 h 4999042"/>
              <a:gd name="connsiteX1" fmla="*/ 9144001 w 9144001"/>
              <a:gd name="connsiteY1" fmla="*/ 0 h 4999042"/>
              <a:gd name="connsiteX2" fmla="*/ 9144001 w 9144001"/>
              <a:gd name="connsiteY2" fmla="*/ 4999042 h 4999042"/>
              <a:gd name="connsiteX3" fmla="*/ 0 w 9144001"/>
              <a:gd name="connsiteY3" fmla="*/ 3707271 h 4999042"/>
              <a:gd name="connsiteX4" fmla="*/ 0 w 9144001"/>
              <a:gd name="connsiteY4" fmla="*/ 0 h 4999042"/>
              <a:gd name="connsiteX0" fmla="*/ 0 w 9144001"/>
              <a:gd name="connsiteY0" fmla="*/ 0 h 4999042"/>
              <a:gd name="connsiteX1" fmla="*/ 9144001 w 9144001"/>
              <a:gd name="connsiteY1" fmla="*/ 0 h 4999042"/>
              <a:gd name="connsiteX2" fmla="*/ 9144001 w 9144001"/>
              <a:gd name="connsiteY2" fmla="*/ 4999042 h 4999042"/>
              <a:gd name="connsiteX3" fmla="*/ 0 w 9144001"/>
              <a:gd name="connsiteY3" fmla="*/ 3395214 h 4999042"/>
              <a:gd name="connsiteX4" fmla="*/ 0 w 9144001"/>
              <a:gd name="connsiteY4" fmla="*/ 0 h 4999042"/>
              <a:gd name="connsiteX0" fmla="*/ 0 w 9144001"/>
              <a:gd name="connsiteY0" fmla="*/ 0 h 4999042"/>
              <a:gd name="connsiteX1" fmla="*/ 9144001 w 9144001"/>
              <a:gd name="connsiteY1" fmla="*/ 0 h 4999042"/>
              <a:gd name="connsiteX2" fmla="*/ 9144001 w 9144001"/>
              <a:gd name="connsiteY2" fmla="*/ 4999042 h 4999042"/>
              <a:gd name="connsiteX3" fmla="*/ 0 w 9144001"/>
              <a:gd name="connsiteY3" fmla="*/ 3736300 h 4999042"/>
              <a:gd name="connsiteX4" fmla="*/ 0 w 9144001"/>
              <a:gd name="connsiteY4" fmla="*/ 0 h 4999042"/>
              <a:gd name="connsiteX0" fmla="*/ 0 w 9151258"/>
              <a:gd name="connsiteY0" fmla="*/ 0 h 4019328"/>
              <a:gd name="connsiteX1" fmla="*/ 9144001 w 9151258"/>
              <a:gd name="connsiteY1" fmla="*/ 0 h 4019328"/>
              <a:gd name="connsiteX2" fmla="*/ 9151258 w 9151258"/>
              <a:gd name="connsiteY2" fmla="*/ 4019328 h 4019328"/>
              <a:gd name="connsiteX3" fmla="*/ 0 w 9151258"/>
              <a:gd name="connsiteY3" fmla="*/ 3736300 h 4019328"/>
              <a:gd name="connsiteX4" fmla="*/ 0 w 9151258"/>
              <a:gd name="connsiteY4" fmla="*/ 0 h 4019328"/>
              <a:gd name="connsiteX0" fmla="*/ 0 w 9158515"/>
              <a:gd name="connsiteY0" fmla="*/ 0 h 4382185"/>
              <a:gd name="connsiteX1" fmla="*/ 9144001 w 9158515"/>
              <a:gd name="connsiteY1" fmla="*/ 0 h 4382185"/>
              <a:gd name="connsiteX2" fmla="*/ 9158515 w 9158515"/>
              <a:gd name="connsiteY2" fmla="*/ 4382185 h 4382185"/>
              <a:gd name="connsiteX3" fmla="*/ 0 w 9158515"/>
              <a:gd name="connsiteY3" fmla="*/ 3736300 h 4382185"/>
              <a:gd name="connsiteX4" fmla="*/ 0 w 9158515"/>
              <a:gd name="connsiteY4" fmla="*/ 0 h 4382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8515" h="4382185">
                <a:moveTo>
                  <a:pt x="0" y="0"/>
                </a:moveTo>
                <a:lnTo>
                  <a:pt x="9144001" y="0"/>
                </a:lnTo>
                <a:lnTo>
                  <a:pt x="9158515" y="4382185"/>
                </a:lnTo>
                <a:lnTo>
                  <a:pt x="0" y="37363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/>
              <a:t>Your Picture Here</a:t>
            </a:r>
            <a:endParaRPr lang="ko-KR" altLang="en-US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AE0EC941-F107-FA48-9652-178DE6230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392" y="5445225"/>
            <a:ext cx="4655840" cy="663839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387FDF9F-8766-684C-92D7-DD24C56E5AEA}"/>
              </a:ext>
            </a:extLst>
          </p:cNvPr>
          <p:cNvSpPr txBox="1"/>
          <p:nvPr userDrawn="1"/>
        </p:nvSpPr>
        <p:spPr>
          <a:xfrm>
            <a:off x="1280898" y="6161184"/>
            <a:ext cx="9423615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67" b="0" i="0" u="none" strike="noStrike" kern="1200" cap="none" spc="0" normalizeH="0" baseline="0" noProof="0">
                <a:ln>
                  <a:noFill/>
                </a:ln>
                <a:solidFill>
                  <a:srgbClr val="1E32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Largo A. Toscanini 1 - 20122 Milano  |  t. +39 02 365 565 1  |  f. +39 02 365 565 05</a:t>
            </a:r>
          </a:p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67" b="0" i="0" u="none" strike="noStrike" kern="1200" cap="none" spc="0" normalizeH="0" baseline="0" noProof="0">
                <a:ln>
                  <a:noFill/>
                </a:ln>
                <a:solidFill>
                  <a:srgbClr val="1E3260"/>
                </a:solidFill>
                <a:effectLst/>
                <a:uLnTx/>
                <a:uFillTx/>
                <a:latin typeface="Verdana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www.delucapartners.it</a:t>
            </a:r>
            <a:r>
              <a:rPr kumimoji="0" lang="it-IT" sz="1067" b="0" i="0" u="none" strike="noStrike" kern="1200" cap="none" spc="0" normalizeH="0" baseline="0" noProof="0">
                <a:ln>
                  <a:noFill/>
                </a:ln>
                <a:solidFill>
                  <a:srgbClr val="1E32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|  </a:t>
            </a:r>
            <a:r>
              <a:rPr kumimoji="0" lang="it-IT" sz="1067" b="0" i="0" u="none" strike="noStrike" kern="1200" cap="none" spc="0" normalizeH="0" baseline="0" noProof="0">
                <a:ln>
                  <a:noFill/>
                </a:ln>
                <a:solidFill>
                  <a:srgbClr val="1E3260"/>
                </a:solidFill>
                <a:effectLst/>
                <a:uLnTx/>
                <a:uFillTx/>
                <a:latin typeface="Verdana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info@delucapartners.it</a:t>
            </a:r>
            <a:r>
              <a:rPr kumimoji="0" lang="it-IT" sz="1067" b="0" i="0" u="none" strike="noStrike" kern="1200" cap="none" spc="0" normalizeH="0" baseline="0" noProof="0">
                <a:ln>
                  <a:noFill/>
                </a:ln>
                <a:solidFill>
                  <a:srgbClr val="1E32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</a:p>
        </p:txBody>
      </p:sp>
      <p:sp>
        <p:nvSpPr>
          <p:cNvPr id="5" name="Segnaposto testo 2">
            <a:extLst>
              <a:ext uri="{FF2B5EF4-FFF2-40B4-BE49-F238E27FC236}">
                <a16:creationId xmlns:a16="http://schemas.microsoft.com/office/drawing/2014/main" id="{9D0945BC-985E-694F-B2C8-3E8B1C0C8ABF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420587" y="3018817"/>
            <a:ext cx="11376605" cy="459075"/>
          </a:xfrm>
          <a:prstGeom prst="rect">
            <a:avLst/>
          </a:prstGeom>
        </p:spPr>
        <p:txBody>
          <a:bodyPr/>
          <a:lstStyle>
            <a:lvl1pPr marL="0" indent="0" algn="ctr" latinLnBrk="0">
              <a:buNone/>
              <a:defRPr sz="1600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Data e luogo</a:t>
            </a:r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309CC4BF-12B2-E448-85A5-1BD9CEE026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371" y="1597425"/>
            <a:ext cx="11365821" cy="1257725"/>
          </a:xfrm>
          <a:prstGeom prst="rect">
            <a:avLst/>
          </a:prstGeom>
        </p:spPr>
        <p:txBody>
          <a:bodyPr anchor="b" anchorCtr="0"/>
          <a:lstStyle>
            <a:lvl1pPr latinLnBrk="0">
              <a:defRPr sz="2800" b="1" i="0">
                <a:solidFill>
                  <a:schemeClr val="bg1"/>
                </a:solidFill>
                <a:latin typeface="Arial Black" panose="020B0604020202020204" pitchFamily="34" charset="0"/>
                <a:ea typeface="Verdana" panose="020B0604030504040204" pitchFamily="34" charset="0"/>
                <a:cs typeface="Arial Black" panose="020B0604020202020204" pitchFamily="34" charset="0"/>
              </a:defRPr>
            </a:lvl1pPr>
          </a:lstStyle>
          <a:p>
            <a:r>
              <a:rPr lang="it-IT"/>
              <a:t>TITOLO INTERVENTO e/o NOME DEL CONVEGNO</a:t>
            </a:r>
          </a:p>
        </p:txBody>
      </p:sp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0B0307C5-0725-0145-A5EC-F047B551A5F7}"/>
              </a:ext>
            </a:extLst>
          </p:cNvPr>
          <p:cNvCxnSpPr>
            <a:cxnSpLocks/>
          </p:cNvCxnSpPr>
          <p:nvPr userDrawn="1"/>
        </p:nvCxnSpPr>
        <p:spPr>
          <a:xfrm>
            <a:off x="420587" y="2918321"/>
            <a:ext cx="11376605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gnaposto testo 2">
            <a:extLst>
              <a:ext uri="{FF2B5EF4-FFF2-40B4-BE49-F238E27FC236}">
                <a16:creationId xmlns:a16="http://schemas.microsoft.com/office/drawing/2014/main" id="{F0E7A485-38FF-A748-A02B-D0AD10C57F1E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420588" y="3768117"/>
            <a:ext cx="5536076" cy="459075"/>
          </a:xfrm>
          <a:prstGeom prst="rect">
            <a:avLst/>
          </a:prstGeom>
        </p:spPr>
        <p:txBody>
          <a:bodyPr/>
          <a:lstStyle>
            <a:lvl1pPr marL="0" indent="0" algn="ctr" latinLnBrk="0">
              <a:buNone/>
              <a:defRPr sz="2400" b="1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Nome Relatore</a:t>
            </a:r>
          </a:p>
        </p:txBody>
      </p:sp>
      <p:sp>
        <p:nvSpPr>
          <p:cNvPr id="13" name="Segnaposto testo 2">
            <a:extLst>
              <a:ext uri="{FF2B5EF4-FFF2-40B4-BE49-F238E27FC236}">
                <a16:creationId xmlns:a16="http://schemas.microsoft.com/office/drawing/2014/main" id="{97EF5959-1F78-1B46-9063-E7A7D3106A07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420588" y="4255797"/>
            <a:ext cx="5536076" cy="459075"/>
          </a:xfrm>
          <a:prstGeom prst="rect">
            <a:avLst/>
          </a:prstGeom>
        </p:spPr>
        <p:txBody>
          <a:bodyPr/>
          <a:lstStyle>
            <a:lvl1pPr marL="0" indent="0" algn="ctr" latinLnBrk="0">
              <a:buNone/>
              <a:defRPr sz="1400" b="0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Job Title</a:t>
            </a:r>
          </a:p>
        </p:txBody>
      </p:sp>
      <p:sp>
        <p:nvSpPr>
          <p:cNvPr id="12" name="Segnaposto testo 2">
            <a:extLst>
              <a:ext uri="{FF2B5EF4-FFF2-40B4-BE49-F238E27FC236}">
                <a16:creationId xmlns:a16="http://schemas.microsoft.com/office/drawing/2014/main" id="{AB07441D-12AC-68F2-1A6B-2A145336A9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40016" y="3768117"/>
            <a:ext cx="5536076" cy="459075"/>
          </a:xfrm>
          <a:prstGeom prst="rect">
            <a:avLst/>
          </a:prstGeom>
        </p:spPr>
        <p:txBody>
          <a:bodyPr/>
          <a:lstStyle>
            <a:lvl1pPr marL="0" indent="0" algn="ctr" latinLnBrk="0">
              <a:buNone/>
              <a:defRPr sz="2400" b="1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Nome Relatore</a:t>
            </a:r>
          </a:p>
        </p:txBody>
      </p:sp>
      <p:sp>
        <p:nvSpPr>
          <p:cNvPr id="15" name="Segnaposto testo 2">
            <a:extLst>
              <a:ext uri="{FF2B5EF4-FFF2-40B4-BE49-F238E27FC236}">
                <a16:creationId xmlns:a16="http://schemas.microsoft.com/office/drawing/2014/main" id="{16FF3340-D00A-0C58-80A2-194DC2E9C87E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6240016" y="4255797"/>
            <a:ext cx="5536076" cy="459075"/>
          </a:xfrm>
          <a:prstGeom prst="rect">
            <a:avLst/>
          </a:prstGeom>
        </p:spPr>
        <p:txBody>
          <a:bodyPr/>
          <a:lstStyle>
            <a:lvl1pPr marL="0" indent="0" algn="ctr" latinLnBrk="0">
              <a:buNone/>
              <a:defRPr sz="1400" b="0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Job Title</a:t>
            </a:r>
          </a:p>
        </p:txBody>
      </p:sp>
    </p:spTree>
    <p:extLst>
      <p:ext uri="{BB962C8B-B14F-4D97-AF65-F5344CB8AC3E}">
        <p14:creationId xmlns:p14="http://schemas.microsoft.com/office/powerpoint/2010/main" val="3163871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PERTINA divisoria testo">
    <p:bg>
      <p:bgPr>
        <a:solidFill>
          <a:srgbClr val="1E32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">
            <a:extLst>
              <a:ext uri="{FF2B5EF4-FFF2-40B4-BE49-F238E27FC236}">
                <a16:creationId xmlns:a16="http://schemas.microsoft.com/office/drawing/2014/main" id="{F066CE4C-7234-D24B-8E6E-B6FC1923FD9C}"/>
              </a:ext>
            </a:extLst>
          </p:cNvPr>
          <p:cNvSpPr/>
          <p:nvPr userDrawn="1"/>
        </p:nvSpPr>
        <p:spPr>
          <a:xfrm>
            <a:off x="-1" y="-11762"/>
            <a:ext cx="12214583" cy="5841028"/>
          </a:xfrm>
          <a:custGeom>
            <a:avLst/>
            <a:gdLst>
              <a:gd name="connsiteX0" fmla="*/ 0 w 8784976"/>
              <a:gd name="connsiteY0" fmla="*/ 0 h 4752528"/>
              <a:gd name="connsiteX1" fmla="*/ 8784976 w 8784976"/>
              <a:gd name="connsiteY1" fmla="*/ 0 h 4752528"/>
              <a:gd name="connsiteX2" fmla="*/ 8784976 w 8784976"/>
              <a:gd name="connsiteY2" fmla="*/ 4752528 h 4752528"/>
              <a:gd name="connsiteX3" fmla="*/ 0 w 8784976"/>
              <a:gd name="connsiteY3" fmla="*/ 4752528 h 4752528"/>
              <a:gd name="connsiteX4" fmla="*/ 0 w 8784976"/>
              <a:gd name="connsiteY4" fmla="*/ 0 h 4752528"/>
              <a:gd name="connsiteX0" fmla="*/ 0 w 8784976"/>
              <a:gd name="connsiteY0" fmla="*/ 0 h 4752528"/>
              <a:gd name="connsiteX1" fmla="*/ 8784976 w 8784976"/>
              <a:gd name="connsiteY1" fmla="*/ 0 h 4752528"/>
              <a:gd name="connsiteX2" fmla="*/ 8784976 w 8784976"/>
              <a:gd name="connsiteY2" fmla="*/ 4752528 h 4752528"/>
              <a:gd name="connsiteX3" fmla="*/ 0 w 8784976"/>
              <a:gd name="connsiteY3" fmla="*/ 3569614 h 4752528"/>
              <a:gd name="connsiteX4" fmla="*/ 0 w 8784976"/>
              <a:gd name="connsiteY4" fmla="*/ 0 h 4752528"/>
              <a:gd name="connsiteX0" fmla="*/ 0 w 8784976"/>
              <a:gd name="connsiteY0" fmla="*/ 0 h 4200986"/>
              <a:gd name="connsiteX1" fmla="*/ 8784976 w 8784976"/>
              <a:gd name="connsiteY1" fmla="*/ 0 h 4200986"/>
              <a:gd name="connsiteX2" fmla="*/ 8784976 w 8784976"/>
              <a:gd name="connsiteY2" fmla="*/ 4200986 h 4200986"/>
              <a:gd name="connsiteX3" fmla="*/ 0 w 8784976"/>
              <a:gd name="connsiteY3" fmla="*/ 3569614 h 4200986"/>
              <a:gd name="connsiteX4" fmla="*/ 0 w 8784976"/>
              <a:gd name="connsiteY4" fmla="*/ 0 h 4200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84976" h="4200986">
                <a:moveTo>
                  <a:pt x="0" y="0"/>
                </a:moveTo>
                <a:lnTo>
                  <a:pt x="8784976" y="0"/>
                </a:lnTo>
                <a:lnTo>
                  <a:pt x="8784976" y="4200986"/>
                </a:lnTo>
                <a:lnTo>
                  <a:pt x="0" y="356961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7581B09D-D58E-604F-989F-2D63FA572873}"/>
              </a:ext>
            </a:extLst>
          </p:cNvPr>
          <p:cNvSpPr/>
          <p:nvPr userDrawn="1"/>
        </p:nvSpPr>
        <p:spPr>
          <a:xfrm>
            <a:off x="10128448" y="6288339"/>
            <a:ext cx="1668744" cy="548679"/>
          </a:xfrm>
          <a:prstGeom prst="rect">
            <a:avLst/>
          </a:prstGeom>
          <a:solidFill>
            <a:srgbClr val="1E32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/>
          </a:p>
        </p:txBody>
      </p:sp>
      <p:sp>
        <p:nvSpPr>
          <p:cNvPr id="24" name="Segnaposto testo 2">
            <a:extLst>
              <a:ext uri="{FF2B5EF4-FFF2-40B4-BE49-F238E27FC236}">
                <a16:creationId xmlns:a16="http://schemas.microsoft.com/office/drawing/2014/main" id="{BD63ADBF-F9F2-0945-8F7C-33FDE78523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20587" y="3493572"/>
            <a:ext cx="11376605" cy="459075"/>
          </a:xfrm>
          <a:prstGeom prst="rect">
            <a:avLst/>
          </a:prstGeom>
        </p:spPr>
        <p:txBody>
          <a:bodyPr/>
          <a:lstStyle>
            <a:lvl1pPr marL="0" indent="0" algn="ctr" latinLnBrk="0">
              <a:buNone/>
              <a:defRPr sz="2400">
                <a:solidFill>
                  <a:srgbClr val="1E3260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Sottotitolo copertina argomento</a:t>
            </a:r>
          </a:p>
        </p:txBody>
      </p:sp>
      <p:sp>
        <p:nvSpPr>
          <p:cNvPr id="26" name="Segnaposto testo 2">
            <a:extLst>
              <a:ext uri="{FF2B5EF4-FFF2-40B4-BE49-F238E27FC236}">
                <a16:creationId xmlns:a16="http://schemas.microsoft.com/office/drawing/2014/main" id="{5061EBDC-0291-044B-B22A-8CE6C1B346B3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420587" y="3974183"/>
            <a:ext cx="11376605" cy="356052"/>
          </a:xfrm>
          <a:prstGeom prst="rect">
            <a:avLst/>
          </a:prstGeom>
        </p:spPr>
        <p:txBody>
          <a:bodyPr/>
          <a:lstStyle>
            <a:lvl1pPr marL="0" indent="0" algn="ctr" latinLnBrk="0">
              <a:buNone/>
              <a:defRPr sz="1467">
                <a:solidFill>
                  <a:srgbClr val="1E3260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Altre note copertina argomento</a:t>
            </a:r>
          </a:p>
        </p:txBody>
      </p:sp>
      <p:pic>
        <p:nvPicPr>
          <p:cNvPr id="28" name="Immagine 27">
            <a:extLst>
              <a:ext uri="{FF2B5EF4-FFF2-40B4-BE49-F238E27FC236}">
                <a16:creationId xmlns:a16="http://schemas.microsoft.com/office/drawing/2014/main" id="{5D66B30E-1ED7-FD45-A87F-FA5E6C08CFB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3392" y="5445224"/>
            <a:ext cx="4655840" cy="663837"/>
          </a:xfrm>
          <a:prstGeom prst="rect">
            <a:avLst/>
          </a:prstGeom>
        </p:spPr>
      </p:pic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2E218658-B958-6048-AC87-8688D0FC1658}"/>
              </a:ext>
            </a:extLst>
          </p:cNvPr>
          <p:cNvSpPr txBox="1"/>
          <p:nvPr userDrawn="1"/>
        </p:nvSpPr>
        <p:spPr>
          <a:xfrm>
            <a:off x="1280898" y="6161185"/>
            <a:ext cx="9423615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67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www.delucapartners.it</a:t>
            </a:r>
            <a:endParaRPr kumimoji="0" lang="it-IT" sz="1067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23" name="Titolo 1">
            <a:extLst>
              <a:ext uri="{FF2B5EF4-FFF2-40B4-BE49-F238E27FC236}">
                <a16:creationId xmlns:a16="http://schemas.microsoft.com/office/drawing/2014/main" id="{AF02C7CC-A344-2744-973E-0D742A5092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371" y="766727"/>
            <a:ext cx="11365821" cy="2496277"/>
          </a:xfrm>
          <a:prstGeom prst="rect">
            <a:avLst/>
          </a:prstGeom>
        </p:spPr>
        <p:txBody>
          <a:bodyPr anchor="b"/>
          <a:lstStyle>
            <a:lvl1pPr latinLnBrk="0">
              <a:defRPr sz="3733" b="1" i="0">
                <a:solidFill>
                  <a:srgbClr val="1E3260"/>
                </a:solidFill>
                <a:latin typeface="Arial Black" panose="020B0604020202020204" pitchFamily="34" charset="0"/>
                <a:ea typeface="Verdana" panose="020B0604030504040204" pitchFamily="34" charset="0"/>
                <a:cs typeface="Arial Black" panose="020B0604020202020204" pitchFamily="34" charset="0"/>
              </a:defRPr>
            </a:lvl1pPr>
          </a:lstStyle>
          <a:p>
            <a:r>
              <a:rPr lang="it-IT"/>
              <a:t>COPERTINA ARGOMENTO</a:t>
            </a:r>
          </a:p>
        </p:txBody>
      </p:sp>
      <p:cxnSp>
        <p:nvCxnSpPr>
          <p:cNvPr id="32" name="Connettore 1 31">
            <a:extLst>
              <a:ext uri="{FF2B5EF4-FFF2-40B4-BE49-F238E27FC236}">
                <a16:creationId xmlns:a16="http://schemas.microsoft.com/office/drawing/2014/main" id="{7C4A8E4D-950B-6447-B2A7-084167903E24}"/>
              </a:ext>
            </a:extLst>
          </p:cNvPr>
          <p:cNvCxnSpPr>
            <a:cxnSpLocks/>
          </p:cNvCxnSpPr>
          <p:nvPr userDrawn="1"/>
        </p:nvCxnSpPr>
        <p:spPr>
          <a:xfrm>
            <a:off x="420587" y="3342584"/>
            <a:ext cx="11376605" cy="0"/>
          </a:xfrm>
          <a:prstGeom prst="line">
            <a:avLst/>
          </a:prstGeom>
          <a:ln w="76200">
            <a:solidFill>
              <a:srgbClr val="1E32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0875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">
    <p:bg>
      <p:bgPr>
        <a:solidFill>
          <a:srgbClr val="1E32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D4A5B422-8045-3F4F-BF34-78D2348F191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1371" y="260648"/>
            <a:ext cx="11365821" cy="1152129"/>
          </a:xfrm>
          <a:prstGeom prst="rect">
            <a:avLst/>
          </a:prstGeom>
        </p:spPr>
        <p:txBody>
          <a:bodyPr anchor="ctr"/>
          <a:lstStyle>
            <a:lvl1pPr marL="0" indent="0" algn="l" latinLnBrk="0">
              <a:buNone/>
              <a:defRPr sz="2667" b="1" baseline="0">
                <a:solidFill>
                  <a:srgbClr val="1E32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altLang="ko-KR" err="1"/>
              <a:t>Titolo</a:t>
            </a:r>
            <a:endParaRPr lang="en-US" altLang="ko-KR"/>
          </a:p>
        </p:txBody>
      </p:sp>
      <p:sp>
        <p:nvSpPr>
          <p:cNvPr id="11" name="Segnaposto numero diapositiva 5">
            <a:extLst>
              <a:ext uri="{FF2B5EF4-FFF2-40B4-BE49-F238E27FC236}">
                <a16:creationId xmlns:a16="http://schemas.microsoft.com/office/drawing/2014/main" id="{C9B3C87E-6E9B-B846-8D94-ABDCF46627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23318" y="6597353"/>
            <a:ext cx="1545365" cy="273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7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174BFA5-5266-1A44-B06C-5AE154309C1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8" name="Segnaposto testo 3">
            <a:extLst>
              <a:ext uri="{FF2B5EF4-FFF2-40B4-BE49-F238E27FC236}">
                <a16:creationId xmlns:a16="http://schemas.microsoft.com/office/drawing/2014/main" id="{3434F292-D09A-7A45-8901-B1FBE37A6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1371" y="1566464"/>
            <a:ext cx="11365821" cy="4598367"/>
          </a:xfrm>
          <a:prstGeom prst="rect">
            <a:avLst/>
          </a:prstGeom>
        </p:spPr>
        <p:txBody>
          <a:bodyPr/>
          <a:lstStyle>
            <a:lvl1pPr marL="0" indent="0" latinLnBrk="0">
              <a:buNone/>
              <a:defRPr sz="1200">
                <a:solidFill>
                  <a:srgbClr val="1E32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2361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altro">
    <p:bg>
      <p:bgPr>
        <a:solidFill>
          <a:srgbClr val="1E32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D4A5B422-8045-3F4F-BF34-78D2348F191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1371" y="260648"/>
            <a:ext cx="11365821" cy="1152128"/>
          </a:xfrm>
          <a:prstGeom prst="rect">
            <a:avLst/>
          </a:prstGeom>
        </p:spPr>
        <p:txBody>
          <a:bodyPr anchor="ctr"/>
          <a:lstStyle>
            <a:lvl1pPr marL="0" indent="0" algn="l" latinLnBrk="0">
              <a:buNone/>
              <a:defRPr sz="2667" b="1" baseline="0">
                <a:solidFill>
                  <a:srgbClr val="1E32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altLang="ko-KR" err="1"/>
              <a:t>Titolo</a:t>
            </a:r>
            <a:endParaRPr lang="en-US" altLang="ko-KR"/>
          </a:p>
        </p:txBody>
      </p:sp>
      <p:sp>
        <p:nvSpPr>
          <p:cNvPr id="11" name="Segnaposto numero diapositiva 5">
            <a:extLst>
              <a:ext uri="{FF2B5EF4-FFF2-40B4-BE49-F238E27FC236}">
                <a16:creationId xmlns:a16="http://schemas.microsoft.com/office/drawing/2014/main" id="{C9B3C87E-6E9B-B846-8D94-ABDCF46627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23318" y="6597353"/>
            <a:ext cx="1545365" cy="273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7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174BFA5-5266-1A44-B06C-5AE154309C1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Segnaposto contenuto 2">
            <a:extLst>
              <a:ext uri="{FF2B5EF4-FFF2-40B4-BE49-F238E27FC236}">
                <a16:creationId xmlns:a16="http://schemas.microsoft.com/office/drawing/2014/main" id="{E8363BE6-7B41-6041-9A88-96EB6095B3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372" y="1563654"/>
            <a:ext cx="11375757" cy="459836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200">
                <a:solidFill>
                  <a:srgbClr val="1E32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9585" indent="0">
              <a:buFontTx/>
              <a:buNone/>
              <a:defRPr sz="1067">
                <a:solidFill>
                  <a:srgbClr val="1E32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19170" indent="0">
              <a:buFontTx/>
              <a:buNone/>
              <a:defRPr sz="933">
                <a:solidFill>
                  <a:srgbClr val="1E32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828754" indent="0">
              <a:buFontTx/>
              <a:buNone/>
              <a:defRPr sz="800">
                <a:solidFill>
                  <a:srgbClr val="1E32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438339" indent="0">
              <a:buFontTx/>
              <a:buNone/>
              <a:defRPr sz="800">
                <a:solidFill>
                  <a:srgbClr val="1E32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1703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, testo, 1 foto">
    <p:bg>
      <p:bgPr>
        <a:solidFill>
          <a:srgbClr val="1E32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6096000" y="260648"/>
            <a:ext cx="5856651" cy="63367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/>
              <a:t>Insert Your Image</a:t>
            </a:r>
            <a:endParaRPr lang="ko-KR" altLang="en-US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5FBBFF12-85D3-1442-A3C8-081177DB3438}"/>
              </a:ext>
            </a:extLst>
          </p:cNvPr>
          <p:cNvSpPr/>
          <p:nvPr userDrawn="1"/>
        </p:nvSpPr>
        <p:spPr>
          <a:xfrm>
            <a:off x="10128448" y="6288339"/>
            <a:ext cx="1668744" cy="548679"/>
          </a:xfrm>
          <a:prstGeom prst="rect">
            <a:avLst/>
          </a:prstGeom>
          <a:solidFill>
            <a:srgbClr val="1E32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/>
          </a:p>
        </p:txBody>
      </p:sp>
      <p:sp>
        <p:nvSpPr>
          <p:cNvPr id="8" name="Segnaposto numero diapositiva 5">
            <a:extLst>
              <a:ext uri="{FF2B5EF4-FFF2-40B4-BE49-F238E27FC236}">
                <a16:creationId xmlns:a16="http://schemas.microsoft.com/office/drawing/2014/main" id="{E5F057F6-907B-8B43-A8F6-ACF23A12A5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23318" y="6597353"/>
            <a:ext cx="1545365" cy="273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7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174BFA5-5266-1A44-B06C-5AE154309C13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BF19FA78-D127-9648-9BDB-E18B776FFB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7032" y="6392095"/>
            <a:ext cx="1211576" cy="342200"/>
          </a:xfrm>
          <a:prstGeom prst="rect">
            <a:avLst/>
          </a:prstGeom>
        </p:spPr>
      </p:pic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F3112832-B4A8-CE40-BB3B-9A502186284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1371" y="260648"/>
            <a:ext cx="5472608" cy="1152128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667" b="1" baseline="0">
                <a:solidFill>
                  <a:srgbClr val="1E32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altLang="ko-KR" err="1"/>
              <a:t>Titolo</a:t>
            </a:r>
            <a:endParaRPr lang="en-US" altLang="ko-KR"/>
          </a:p>
        </p:txBody>
      </p:sp>
      <p:sp>
        <p:nvSpPr>
          <p:cNvPr id="15" name="Segnaposto testo 3">
            <a:extLst>
              <a:ext uri="{FF2B5EF4-FFF2-40B4-BE49-F238E27FC236}">
                <a16:creationId xmlns:a16="http://schemas.microsoft.com/office/drawing/2014/main" id="{48ECAF3B-264E-0F48-86BD-3C8B0FCC72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1371" y="1566464"/>
            <a:ext cx="5472608" cy="4598367"/>
          </a:xfrm>
          <a:prstGeom prst="rect">
            <a:avLst/>
          </a:prstGeom>
        </p:spPr>
        <p:txBody>
          <a:bodyPr/>
          <a:lstStyle>
            <a:lvl1pPr marL="0" indent="0" latinLnBrk="0">
              <a:buNone/>
              <a:defRPr sz="1200">
                <a:solidFill>
                  <a:srgbClr val="1E32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84406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, testo, 2 foto">
    <p:bg>
      <p:bgPr>
        <a:solidFill>
          <a:srgbClr val="1E32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192011" y="1566465"/>
            <a:ext cx="5605180" cy="30146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/>
              <a:t>Insert Your Image</a:t>
            </a:r>
            <a:endParaRPr lang="ko-KR" altLang="en-US"/>
          </a:p>
        </p:txBody>
      </p:sp>
      <p:sp>
        <p:nvSpPr>
          <p:cNvPr id="11" name="Segnaposto numero diapositiva 5">
            <a:extLst>
              <a:ext uri="{FF2B5EF4-FFF2-40B4-BE49-F238E27FC236}">
                <a16:creationId xmlns:a16="http://schemas.microsoft.com/office/drawing/2014/main" id="{AE7549BB-31C4-684A-A79E-EAE51D0BE2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23318" y="6597353"/>
            <a:ext cx="1545365" cy="273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7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174BFA5-5266-1A44-B06C-5AE154309C1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F5B5182D-0821-5B45-9918-C2EFFA3E5F1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1371" y="260648"/>
            <a:ext cx="11365821" cy="1152128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667" b="1" baseline="0">
                <a:solidFill>
                  <a:srgbClr val="1E32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altLang="ko-KR" err="1"/>
              <a:t>Titolo</a:t>
            </a:r>
            <a:endParaRPr lang="en-US" altLang="ko-KR"/>
          </a:p>
        </p:txBody>
      </p:sp>
      <p:sp>
        <p:nvSpPr>
          <p:cNvPr id="17" name="Segnaposto testo 3">
            <a:extLst>
              <a:ext uri="{FF2B5EF4-FFF2-40B4-BE49-F238E27FC236}">
                <a16:creationId xmlns:a16="http://schemas.microsoft.com/office/drawing/2014/main" id="{B157862F-D5BA-BA45-AEC3-F7BE5D23D47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31371" y="1566466"/>
            <a:ext cx="5664629" cy="326364"/>
          </a:xfrm>
          <a:prstGeom prst="rect">
            <a:avLst/>
          </a:prstGeom>
        </p:spPr>
        <p:txBody>
          <a:bodyPr/>
          <a:lstStyle>
            <a:lvl1pPr marL="0" indent="0" algn="r" latinLnBrk="0">
              <a:buNone/>
              <a:defRPr sz="1600" b="1">
                <a:solidFill>
                  <a:srgbClr val="1E32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it-IT"/>
              <a:t>Titolo</a:t>
            </a:r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AD283AB6-CD65-864B-9A01-7AB6A8E4E2C8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431371" y="3298504"/>
            <a:ext cx="5664629" cy="30146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/>
              <a:t>Insert Your Image</a:t>
            </a:r>
            <a:endParaRPr lang="ko-KR" altLang="en-US"/>
          </a:p>
        </p:txBody>
      </p:sp>
      <p:sp>
        <p:nvSpPr>
          <p:cNvPr id="20" name="Segnaposto testo 3">
            <a:extLst>
              <a:ext uri="{FF2B5EF4-FFF2-40B4-BE49-F238E27FC236}">
                <a16:creationId xmlns:a16="http://schemas.microsoft.com/office/drawing/2014/main" id="{78EA4081-67CC-8C48-8E1E-068DC1B71208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31371" y="1943838"/>
            <a:ext cx="5664629" cy="1217724"/>
          </a:xfrm>
          <a:prstGeom prst="rect">
            <a:avLst/>
          </a:prstGeom>
        </p:spPr>
        <p:txBody>
          <a:bodyPr/>
          <a:lstStyle>
            <a:lvl1pPr marL="0" indent="0" algn="r" latinLnBrk="0">
              <a:buNone/>
              <a:defRPr sz="1200">
                <a:solidFill>
                  <a:srgbClr val="1E32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1" name="Segnaposto testo 3">
            <a:extLst>
              <a:ext uri="{FF2B5EF4-FFF2-40B4-BE49-F238E27FC236}">
                <a16:creationId xmlns:a16="http://schemas.microsoft.com/office/drawing/2014/main" id="{8241A691-C0BB-454F-8A4F-B6B63B34A9B4}"/>
              </a:ext>
            </a:extLst>
          </p:cNvPr>
          <p:cNvSpPr>
            <a:spLocks noGrp="1"/>
          </p:cNvSpPr>
          <p:nvPr>
            <p:ph type="body" sz="half" idx="16" hasCustomPrompt="1"/>
          </p:nvPr>
        </p:nvSpPr>
        <p:spPr>
          <a:xfrm>
            <a:off x="6192011" y="4672523"/>
            <a:ext cx="5605180" cy="326364"/>
          </a:xfrm>
          <a:prstGeom prst="rect">
            <a:avLst/>
          </a:prstGeom>
        </p:spPr>
        <p:txBody>
          <a:bodyPr/>
          <a:lstStyle>
            <a:lvl1pPr marL="0" indent="0" algn="l" latinLnBrk="0">
              <a:buNone/>
              <a:defRPr sz="1600" b="1">
                <a:solidFill>
                  <a:srgbClr val="1E32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it-IT"/>
              <a:t>Titolo</a:t>
            </a:r>
          </a:p>
        </p:txBody>
      </p:sp>
      <p:sp>
        <p:nvSpPr>
          <p:cNvPr id="22" name="Segnaposto testo 3">
            <a:extLst>
              <a:ext uri="{FF2B5EF4-FFF2-40B4-BE49-F238E27FC236}">
                <a16:creationId xmlns:a16="http://schemas.microsoft.com/office/drawing/2014/main" id="{CD3B8A09-3AF1-BC48-B852-36AC2DA63293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6192011" y="5049895"/>
            <a:ext cx="5605180" cy="1217724"/>
          </a:xfrm>
          <a:prstGeom prst="rect">
            <a:avLst/>
          </a:prstGeom>
        </p:spPr>
        <p:txBody>
          <a:bodyPr/>
          <a:lstStyle>
            <a:lvl1pPr marL="0" indent="0" algn="l" latinLnBrk="0">
              <a:buNone/>
              <a:defRPr sz="1200">
                <a:solidFill>
                  <a:srgbClr val="1E32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585290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, testo, 3 foto">
    <p:bg>
      <p:bgPr>
        <a:solidFill>
          <a:srgbClr val="1E32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9555589" y="1566464"/>
            <a:ext cx="2200396" cy="45983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/>
              <a:t>Insert Your Image</a:t>
            </a:r>
            <a:endParaRPr lang="ko-KR" alt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155322" y="1566464"/>
            <a:ext cx="2200396" cy="45983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/>
              <a:t>Insert Your Image</a:t>
            </a:r>
            <a:endParaRPr lang="ko-KR" alt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55055" y="1566464"/>
            <a:ext cx="2200396" cy="45983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/>
              <a:t>Insert Your Image</a:t>
            </a:r>
            <a:endParaRPr lang="ko-KR" altLang="en-US"/>
          </a:p>
        </p:txBody>
      </p:sp>
      <p:sp>
        <p:nvSpPr>
          <p:cNvPr id="11" name="Segnaposto numero diapositiva 5">
            <a:extLst>
              <a:ext uri="{FF2B5EF4-FFF2-40B4-BE49-F238E27FC236}">
                <a16:creationId xmlns:a16="http://schemas.microsoft.com/office/drawing/2014/main" id="{AE7549BB-31C4-684A-A79E-EAE51D0BE2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23318" y="6597353"/>
            <a:ext cx="1545365" cy="273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7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174BFA5-5266-1A44-B06C-5AE154309C1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F5B5182D-0821-5B45-9918-C2EFFA3E5F1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1371" y="260648"/>
            <a:ext cx="11365821" cy="1152128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667" b="1" baseline="0">
                <a:solidFill>
                  <a:srgbClr val="1E32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altLang="ko-KR" err="1"/>
              <a:t>Titolo</a:t>
            </a:r>
            <a:endParaRPr lang="en-US" altLang="ko-KR"/>
          </a:p>
        </p:txBody>
      </p:sp>
      <p:sp>
        <p:nvSpPr>
          <p:cNvPr id="17" name="Segnaposto testo 3">
            <a:extLst>
              <a:ext uri="{FF2B5EF4-FFF2-40B4-BE49-F238E27FC236}">
                <a16:creationId xmlns:a16="http://schemas.microsoft.com/office/drawing/2014/main" id="{B157862F-D5BA-BA45-AEC3-F7BE5D23D4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1371" y="1566464"/>
            <a:ext cx="4123813" cy="4598367"/>
          </a:xfrm>
          <a:prstGeom prst="rect">
            <a:avLst/>
          </a:prstGeom>
        </p:spPr>
        <p:txBody>
          <a:bodyPr/>
          <a:lstStyle>
            <a:lvl1pPr marL="0" indent="0" latinLnBrk="0">
              <a:buNone/>
              <a:defRPr sz="1200">
                <a:solidFill>
                  <a:srgbClr val="1E32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396838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libera 1">
    <p:bg>
      <p:bgPr>
        <a:solidFill>
          <a:srgbClr val="1E32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numero diapositiva 5">
            <a:extLst>
              <a:ext uri="{FF2B5EF4-FFF2-40B4-BE49-F238E27FC236}">
                <a16:creationId xmlns:a16="http://schemas.microsoft.com/office/drawing/2014/main" id="{C01C017E-2811-FF47-8C22-65C363C977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23318" y="6597353"/>
            <a:ext cx="1545365" cy="273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7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174BFA5-5266-1A44-B06C-5AE154309C1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415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hyperlink" Target="about:blank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32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AA0D9650-F751-2C44-AA1D-A05E4EA3D777}"/>
              </a:ext>
            </a:extLst>
          </p:cNvPr>
          <p:cNvSpPr/>
          <p:nvPr userDrawn="1"/>
        </p:nvSpPr>
        <p:spPr>
          <a:xfrm>
            <a:off x="0" y="0"/>
            <a:ext cx="1412776" cy="14127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2579267D-794E-2245-83A5-920EE604F6E9}"/>
              </a:ext>
            </a:extLst>
          </p:cNvPr>
          <p:cNvSpPr/>
          <p:nvPr userDrawn="1"/>
        </p:nvSpPr>
        <p:spPr>
          <a:xfrm>
            <a:off x="239350" y="260648"/>
            <a:ext cx="11713301" cy="63367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09E4FDA6-0C6D-3145-A4D8-D0BBB5595F5D}"/>
              </a:ext>
            </a:extLst>
          </p:cNvPr>
          <p:cNvSpPr/>
          <p:nvPr userDrawn="1"/>
        </p:nvSpPr>
        <p:spPr>
          <a:xfrm>
            <a:off x="10128448" y="6288339"/>
            <a:ext cx="1668744" cy="548679"/>
          </a:xfrm>
          <a:prstGeom prst="rect">
            <a:avLst/>
          </a:prstGeom>
          <a:solidFill>
            <a:srgbClr val="1E32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3D5421A-9B84-5946-88CD-C2E533F0DF9A}"/>
              </a:ext>
            </a:extLst>
          </p:cNvPr>
          <p:cNvSpPr txBox="1"/>
          <p:nvPr userDrawn="1"/>
        </p:nvSpPr>
        <p:spPr>
          <a:xfrm>
            <a:off x="143339" y="6548874"/>
            <a:ext cx="19250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www.delucapartners.it</a:t>
            </a:r>
            <a:endParaRPr lang="it-IT" sz="120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1A855C1A-B21C-8346-BE09-EBA4FC9651EC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7032" y="6392095"/>
            <a:ext cx="1211576" cy="342200"/>
          </a:xfrm>
          <a:prstGeom prst="rect">
            <a:avLst/>
          </a:prstGeom>
        </p:spPr>
      </p:pic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B0224D97-6F9A-9342-8531-6869D44515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23318" y="6597353"/>
            <a:ext cx="1545365" cy="273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7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174BFA5-5266-1A44-B06C-5AE154309C1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8754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95" r:id="rId2"/>
    <p:sldLayoutId id="2147483668" r:id="rId3"/>
    <p:sldLayoutId id="2147483671" r:id="rId4"/>
    <p:sldLayoutId id="2147483672" r:id="rId5"/>
    <p:sldLayoutId id="2147483673" r:id="rId6"/>
    <p:sldLayoutId id="2147483675" r:id="rId7"/>
    <p:sldLayoutId id="2147483674" r:id="rId8"/>
    <p:sldLayoutId id="2147483676" r:id="rId9"/>
    <p:sldLayoutId id="2147483669" r:id="rId10"/>
    <p:sldLayoutId id="2147483677" r:id="rId11"/>
    <p:sldLayoutId id="2147483678" r:id="rId12"/>
    <p:sldLayoutId id="2147483697" r:id="rId13"/>
    <p:sldLayoutId id="2147483696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ctr" defTabSz="1219170" rtl="0" eaLnBrk="1" latinLnBrk="1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1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1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1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1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6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Freccia a destra 54">
            <a:extLst>
              <a:ext uri="{FF2B5EF4-FFF2-40B4-BE49-F238E27FC236}">
                <a16:creationId xmlns:a16="http://schemas.microsoft.com/office/drawing/2014/main" id="{375F6579-33CA-CE5D-0DE8-2E051DCB4855}"/>
              </a:ext>
            </a:extLst>
          </p:cNvPr>
          <p:cNvSpPr/>
          <p:nvPr/>
        </p:nvSpPr>
        <p:spPr>
          <a:xfrm>
            <a:off x="8700297" y="5309915"/>
            <a:ext cx="3155578" cy="849644"/>
          </a:xfrm>
          <a:prstGeom prst="rightArrow">
            <a:avLst/>
          </a:prstGeom>
          <a:solidFill>
            <a:schemeClr val="tx1">
              <a:lumMod val="20000"/>
              <a:lumOff val="80000"/>
            </a:schemeClr>
          </a:solidFill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Elaborazione alternativa 34">
            <a:extLst>
              <a:ext uri="{FF2B5EF4-FFF2-40B4-BE49-F238E27FC236}">
                <a16:creationId xmlns:a16="http://schemas.microsoft.com/office/drawing/2014/main" id="{DDF61D1E-EFF0-1B1A-A2F4-4434642AA25B}"/>
              </a:ext>
            </a:extLst>
          </p:cNvPr>
          <p:cNvSpPr/>
          <p:nvPr/>
        </p:nvSpPr>
        <p:spPr>
          <a:xfrm>
            <a:off x="319984" y="3460332"/>
            <a:ext cx="1570877" cy="94981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 sz="1200" b="1" dirty="0">
                <a:solidFill>
                  <a:schemeClr val="bg1"/>
                </a:solidFill>
                <a:effectLst/>
                <a:latin typeface="Verdana"/>
                <a:ea typeface="Verdana"/>
                <a:cs typeface="Times New Roman"/>
              </a:rPr>
              <a:t>Comunicazione del datore di lavor</a:t>
            </a:r>
            <a:r>
              <a:rPr lang="it-IT" sz="1200" b="1" dirty="0">
                <a:solidFill>
                  <a:schemeClr val="bg1"/>
                </a:solidFill>
                <a:latin typeface="Verdana"/>
                <a:ea typeface="Verdana"/>
                <a:cs typeface="Times New Roman"/>
              </a:rPr>
              <a:t>o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7FF9D0AD-1B7C-9BFB-A6C5-87422E429DB1}"/>
              </a:ext>
            </a:extLst>
          </p:cNvPr>
          <p:cNvSpPr/>
          <p:nvPr/>
        </p:nvSpPr>
        <p:spPr>
          <a:xfrm>
            <a:off x="2853189" y="2334670"/>
            <a:ext cx="2638592" cy="41572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2BD3407F-F9A4-9665-A615-1B84ED0976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174BFA5-5266-1A44-B06C-5AE154309C13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9992D64-DF39-0E92-0208-F586C30C4F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1371" y="76091"/>
            <a:ext cx="10600152" cy="1152128"/>
          </a:xfrm>
        </p:spPr>
        <p:txBody>
          <a:bodyPr/>
          <a:lstStyle/>
          <a:p>
            <a:r>
              <a:rPr lang="it-IT" dirty="0"/>
              <a:t>Procedura Consultiva ex L. 234/21 - </a:t>
            </a:r>
            <a:r>
              <a:rPr lang="it-IT" dirty="0" err="1"/>
              <a:t>Timetable</a:t>
            </a:r>
            <a:endParaRPr lang="it-IT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70F5A221-EC80-BFCE-83F0-583C63415554}"/>
              </a:ext>
            </a:extLst>
          </p:cNvPr>
          <p:cNvSpPr txBox="1"/>
          <p:nvPr/>
        </p:nvSpPr>
        <p:spPr>
          <a:xfrm>
            <a:off x="5061226" y="1392078"/>
            <a:ext cx="1490266" cy="3385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it-IT" sz="1600" b="1">
                <a:effectLst/>
                <a:latin typeface="Verdana"/>
                <a:ea typeface="Calibri" panose="020F0502020204030204" pitchFamily="34" charset="0"/>
                <a:cs typeface="Times New Roman"/>
              </a:rPr>
              <a:t>+</a:t>
            </a:r>
            <a:r>
              <a:rPr lang="it-IT" sz="1600" b="1">
                <a:latin typeface="Verdana"/>
                <a:ea typeface="Calibri" panose="020F0502020204030204" pitchFamily="34" charset="0"/>
                <a:cs typeface="Times New Roman"/>
              </a:rPr>
              <a:t>60 gg</a:t>
            </a:r>
            <a:endParaRPr lang="it-IT" sz="1600" b="1"/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D3E87757-B63D-938A-A9C4-4ABEECDA180D}"/>
              </a:ext>
            </a:extLst>
          </p:cNvPr>
          <p:cNvSpPr txBox="1"/>
          <p:nvPr/>
        </p:nvSpPr>
        <p:spPr>
          <a:xfrm>
            <a:off x="4378052" y="3404984"/>
            <a:ext cx="360503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b="1">
                <a:solidFill>
                  <a:srgbClr val="1B326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Divieto di Licenziamento	</a:t>
            </a:r>
            <a:endParaRPr lang="it-IT" sz="1400" b="1">
              <a:solidFill>
                <a:srgbClr val="1B3260"/>
              </a:solidFill>
            </a:endParaRP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CE669C9F-17BF-5A27-5BD4-E61DDDC3BD1E}"/>
              </a:ext>
            </a:extLst>
          </p:cNvPr>
          <p:cNvSpPr txBox="1"/>
          <p:nvPr/>
        </p:nvSpPr>
        <p:spPr>
          <a:xfrm>
            <a:off x="8357792" y="1357696"/>
            <a:ext cx="1490266" cy="3385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it-IT" sz="1600" b="1">
                <a:effectLst/>
                <a:latin typeface="Verdana"/>
                <a:ea typeface="Calibri" panose="020F0502020204030204" pitchFamily="34" charset="0"/>
                <a:cs typeface="Times New Roman"/>
              </a:rPr>
              <a:t>+</a:t>
            </a:r>
            <a:r>
              <a:rPr lang="it-IT" sz="1600" b="1">
                <a:latin typeface="Verdana"/>
                <a:ea typeface="Calibri" panose="020F0502020204030204" pitchFamily="34" charset="0"/>
                <a:cs typeface="Times New Roman"/>
              </a:rPr>
              <a:t>120 gg</a:t>
            </a:r>
            <a:endParaRPr lang="it-IT" sz="1600" b="1"/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76D61A47-A650-6AC9-CE0E-69BA16F54C95}"/>
              </a:ext>
            </a:extLst>
          </p:cNvPr>
          <p:cNvSpPr txBox="1"/>
          <p:nvPr/>
        </p:nvSpPr>
        <p:spPr>
          <a:xfrm>
            <a:off x="10858382" y="1316740"/>
            <a:ext cx="1490266" cy="3385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it-IT" sz="1600" b="1">
                <a:effectLst/>
                <a:latin typeface="Verdana"/>
                <a:ea typeface="Calibri" panose="020F0502020204030204" pitchFamily="34" charset="0"/>
                <a:cs typeface="Times New Roman"/>
              </a:rPr>
              <a:t>+</a:t>
            </a:r>
            <a:r>
              <a:rPr lang="it-IT" sz="1600" b="1">
                <a:latin typeface="Verdana"/>
                <a:ea typeface="Calibri" panose="020F0502020204030204" pitchFamily="34" charset="0"/>
                <a:cs typeface="Times New Roman"/>
              </a:rPr>
              <a:t>365 gg</a:t>
            </a:r>
            <a:endParaRPr lang="it-IT" sz="1600" b="1"/>
          </a:p>
        </p:txBody>
      </p: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BB1CD605-705B-0ED7-7F62-7A8E5F010C32}"/>
              </a:ext>
            </a:extLst>
          </p:cNvPr>
          <p:cNvCxnSpPr>
            <a:cxnSpLocks/>
          </p:cNvCxnSpPr>
          <p:nvPr/>
        </p:nvCxnSpPr>
        <p:spPr>
          <a:xfrm>
            <a:off x="8735324" y="1738148"/>
            <a:ext cx="0" cy="849644"/>
          </a:xfrm>
          <a:prstGeom prst="line">
            <a:avLst/>
          </a:prstGeom>
          <a:ln w="38100">
            <a:solidFill>
              <a:schemeClr val="tx1">
                <a:lumMod val="20000"/>
                <a:lumOff val="8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tangolo 5">
            <a:extLst>
              <a:ext uri="{FF2B5EF4-FFF2-40B4-BE49-F238E27FC236}">
                <a16:creationId xmlns:a16="http://schemas.microsoft.com/office/drawing/2014/main" id="{07ABFB51-3959-164C-CC89-526A470E20F7}"/>
              </a:ext>
            </a:extLst>
          </p:cNvPr>
          <p:cNvSpPr/>
          <p:nvPr/>
        </p:nvSpPr>
        <p:spPr>
          <a:xfrm>
            <a:off x="5491885" y="2333630"/>
            <a:ext cx="3208411" cy="449330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A1D9114-0D2F-A6A3-68EC-19D0488031D8}"/>
              </a:ext>
            </a:extLst>
          </p:cNvPr>
          <p:cNvSpPr txBox="1"/>
          <p:nvPr/>
        </p:nvSpPr>
        <p:spPr>
          <a:xfrm>
            <a:off x="5603170" y="2405054"/>
            <a:ext cx="2988472" cy="2769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it-IT" sz="1200" b="1" dirty="0">
                <a:solidFill>
                  <a:schemeClr val="bg1"/>
                </a:solidFill>
                <a:latin typeface="Verdana"/>
                <a:ea typeface="Calibri" panose="020F0502020204030204" pitchFamily="34" charset="0"/>
                <a:cs typeface="Times New Roman"/>
              </a:rPr>
              <a:t>Fase Discussione Piano (c.231)</a:t>
            </a:r>
            <a:endParaRPr lang="it-IT" sz="1200" b="1" dirty="0">
              <a:solidFill>
                <a:schemeClr val="bg1"/>
              </a:solidFill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9DD4785D-5EBD-1D0B-648D-3FB0481181F9}"/>
              </a:ext>
            </a:extLst>
          </p:cNvPr>
          <p:cNvCxnSpPr>
            <a:cxnSpLocks/>
          </p:cNvCxnSpPr>
          <p:nvPr/>
        </p:nvCxnSpPr>
        <p:spPr>
          <a:xfrm>
            <a:off x="5522348" y="1786426"/>
            <a:ext cx="0" cy="849644"/>
          </a:xfrm>
          <a:prstGeom prst="line">
            <a:avLst/>
          </a:prstGeom>
          <a:ln w="38100">
            <a:solidFill>
              <a:schemeClr val="tx1">
                <a:lumMod val="40000"/>
                <a:lumOff val="6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8F6462E-61AC-85F1-486D-22E65848AD7F}"/>
              </a:ext>
            </a:extLst>
          </p:cNvPr>
          <p:cNvSpPr txBox="1"/>
          <p:nvPr/>
        </p:nvSpPr>
        <p:spPr>
          <a:xfrm>
            <a:off x="2704343" y="2319443"/>
            <a:ext cx="2780426" cy="470129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200" b="1" dirty="0">
                <a:solidFill>
                  <a:schemeClr val="bg1"/>
                </a:solidFill>
                <a:latin typeface="Verdana"/>
                <a:ea typeface="Verdana"/>
                <a:cs typeface="Times New Roman"/>
              </a:rPr>
              <a:t>Fase Elaborazione &amp;  </a:t>
            </a:r>
            <a:br>
              <a:rPr lang="it-IT" sz="1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it-IT" sz="1200" b="1" dirty="0">
                <a:solidFill>
                  <a:schemeClr val="bg1"/>
                </a:solidFill>
                <a:latin typeface="Verdana"/>
                <a:ea typeface="Verdana"/>
                <a:cs typeface="Times New Roman"/>
              </a:rPr>
              <a:t>Presentazione piano (c.228)</a:t>
            </a:r>
          </a:p>
        </p:txBody>
      </p:sp>
      <p:sp>
        <p:nvSpPr>
          <p:cNvPr id="19" name="Parentesi graffa chiusa 18">
            <a:extLst>
              <a:ext uri="{FF2B5EF4-FFF2-40B4-BE49-F238E27FC236}">
                <a16:creationId xmlns:a16="http://schemas.microsoft.com/office/drawing/2014/main" id="{FC066483-AF7E-4311-DF78-AFAF811BE9A4}"/>
              </a:ext>
            </a:extLst>
          </p:cNvPr>
          <p:cNvSpPr/>
          <p:nvPr/>
        </p:nvSpPr>
        <p:spPr>
          <a:xfrm rot="5400000">
            <a:off x="5402860" y="42522"/>
            <a:ext cx="614303" cy="5994596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F715E5AD-06E5-70CF-ECB3-9A8DBD47D5A8}"/>
              </a:ext>
            </a:extLst>
          </p:cNvPr>
          <p:cNvSpPr/>
          <p:nvPr/>
        </p:nvSpPr>
        <p:spPr>
          <a:xfrm>
            <a:off x="2712713" y="5515488"/>
            <a:ext cx="2772056" cy="415722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3F375ED2-E5FB-420D-D87E-A87489B16A7C}"/>
              </a:ext>
            </a:extLst>
          </p:cNvPr>
          <p:cNvSpPr/>
          <p:nvPr/>
        </p:nvSpPr>
        <p:spPr>
          <a:xfrm>
            <a:off x="5484768" y="5518414"/>
            <a:ext cx="3215527" cy="415722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49D9CF55-D324-1024-5107-52362F2E7C94}"/>
              </a:ext>
            </a:extLst>
          </p:cNvPr>
          <p:cNvSpPr txBox="1"/>
          <p:nvPr/>
        </p:nvSpPr>
        <p:spPr>
          <a:xfrm>
            <a:off x="3259560" y="5604278"/>
            <a:ext cx="166999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b="1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Fase sindacale 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3F613204-1C50-6759-54B5-E9A207367206}"/>
              </a:ext>
            </a:extLst>
          </p:cNvPr>
          <p:cNvSpPr txBox="1"/>
          <p:nvPr/>
        </p:nvSpPr>
        <p:spPr>
          <a:xfrm>
            <a:off x="6271164" y="5597470"/>
            <a:ext cx="242913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b="1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Fase Amministrativa</a:t>
            </a:r>
          </a:p>
        </p:txBody>
      </p: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6F122679-59BA-2B94-37CC-212FC3525249}"/>
              </a:ext>
            </a:extLst>
          </p:cNvPr>
          <p:cNvCxnSpPr>
            <a:cxnSpLocks/>
          </p:cNvCxnSpPr>
          <p:nvPr/>
        </p:nvCxnSpPr>
        <p:spPr>
          <a:xfrm>
            <a:off x="8765313" y="5081566"/>
            <a:ext cx="0" cy="849644"/>
          </a:xfrm>
          <a:prstGeom prst="line">
            <a:avLst/>
          </a:prstGeom>
          <a:ln w="38100">
            <a:solidFill>
              <a:schemeClr val="tx1">
                <a:lumMod val="20000"/>
                <a:lumOff val="8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E3BDBB46-FD63-4EBB-67C9-A30B701AB806}"/>
              </a:ext>
            </a:extLst>
          </p:cNvPr>
          <p:cNvCxnSpPr>
            <a:cxnSpLocks/>
          </p:cNvCxnSpPr>
          <p:nvPr/>
        </p:nvCxnSpPr>
        <p:spPr>
          <a:xfrm>
            <a:off x="5500660" y="5131520"/>
            <a:ext cx="0" cy="591202"/>
          </a:xfrm>
          <a:prstGeom prst="line">
            <a:avLst/>
          </a:prstGeom>
          <a:ln w="38100">
            <a:solidFill>
              <a:schemeClr val="tx1">
                <a:lumMod val="40000"/>
                <a:lumOff val="6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DEC757C9-15D0-9A98-BBE2-F26310FF6FCE}"/>
              </a:ext>
            </a:extLst>
          </p:cNvPr>
          <p:cNvSpPr txBox="1"/>
          <p:nvPr/>
        </p:nvSpPr>
        <p:spPr>
          <a:xfrm>
            <a:off x="5061226" y="4782199"/>
            <a:ext cx="149026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b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+45gg</a:t>
            </a:r>
            <a:endParaRPr lang="it-IT" sz="1600" b="1"/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B5080CB5-A0C4-A267-73A4-039B0B617653}"/>
              </a:ext>
            </a:extLst>
          </p:cNvPr>
          <p:cNvSpPr txBox="1"/>
          <p:nvPr/>
        </p:nvSpPr>
        <p:spPr>
          <a:xfrm>
            <a:off x="8272808" y="4724846"/>
            <a:ext cx="149026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b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+30gg</a:t>
            </a:r>
            <a:endParaRPr lang="it-IT" sz="1600" b="1"/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2A59629B-C058-FA7B-4A97-2077E0695A95}"/>
              </a:ext>
            </a:extLst>
          </p:cNvPr>
          <p:cNvSpPr txBox="1"/>
          <p:nvPr/>
        </p:nvSpPr>
        <p:spPr>
          <a:xfrm>
            <a:off x="9028905" y="5584222"/>
            <a:ext cx="219822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200" b="1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Licenziamento</a:t>
            </a:r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0028B419-05B0-9766-FEB4-8890A930E0F9}"/>
              </a:ext>
            </a:extLst>
          </p:cNvPr>
          <p:cNvCxnSpPr>
            <a:cxnSpLocks/>
          </p:cNvCxnSpPr>
          <p:nvPr/>
        </p:nvCxnSpPr>
        <p:spPr>
          <a:xfrm>
            <a:off x="11435690" y="1759310"/>
            <a:ext cx="0" cy="849644"/>
          </a:xfrm>
          <a:prstGeom prst="line">
            <a:avLst/>
          </a:prstGeom>
          <a:ln w="38100">
            <a:solidFill>
              <a:schemeClr val="tx1">
                <a:lumMod val="20000"/>
                <a:lumOff val="8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aborazione alternativa 36">
            <a:extLst>
              <a:ext uri="{FF2B5EF4-FFF2-40B4-BE49-F238E27FC236}">
                <a16:creationId xmlns:a16="http://schemas.microsoft.com/office/drawing/2014/main" id="{409E5F26-E956-B603-19BB-FCA6BF73BAAE}"/>
              </a:ext>
            </a:extLst>
          </p:cNvPr>
          <p:cNvSpPr/>
          <p:nvPr/>
        </p:nvSpPr>
        <p:spPr>
          <a:xfrm>
            <a:off x="2704343" y="4653466"/>
            <a:ext cx="1667539" cy="30777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200" b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Legge 223/91</a:t>
            </a:r>
            <a:endParaRPr lang="it-IT" sz="1600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Elaborazione alternativa 37">
            <a:extLst>
              <a:ext uri="{FF2B5EF4-FFF2-40B4-BE49-F238E27FC236}">
                <a16:creationId xmlns:a16="http://schemas.microsoft.com/office/drawing/2014/main" id="{918A2E02-B79A-4A35-03A2-575F4B2CCBF7}"/>
              </a:ext>
            </a:extLst>
          </p:cNvPr>
          <p:cNvSpPr/>
          <p:nvPr/>
        </p:nvSpPr>
        <p:spPr>
          <a:xfrm>
            <a:off x="2704343" y="1268910"/>
            <a:ext cx="1667539" cy="32822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200" b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Legge 234/21</a:t>
            </a:r>
            <a:endParaRPr lang="it-IT" sz="1600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0" name="Connettore 2 39">
            <a:extLst>
              <a:ext uri="{FF2B5EF4-FFF2-40B4-BE49-F238E27FC236}">
                <a16:creationId xmlns:a16="http://schemas.microsoft.com/office/drawing/2014/main" id="{03F9F5EC-6CF4-BD7C-8C72-E99A577F0929}"/>
              </a:ext>
            </a:extLst>
          </p:cNvPr>
          <p:cNvCxnSpPr>
            <a:cxnSpLocks/>
          </p:cNvCxnSpPr>
          <p:nvPr/>
        </p:nvCxnSpPr>
        <p:spPr>
          <a:xfrm flipV="1">
            <a:off x="1951472" y="2542531"/>
            <a:ext cx="677014" cy="8044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>
            <a:extLst>
              <a:ext uri="{FF2B5EF4-FFF2-40B4-BE49-F238E27FC236}">
                <a16:creationId xmlns:a16="http://schemas.microsoft.com/office/drawing/2014/main" id="{3A5F297C-BB51-A4DD-40E7-1C04FD11BB77}"/>
              </a:ext>
            </a:extLst>
          </p:cNvPr>
          <p:cNvCxnSpPr>
            <a:cxnSpLocks/>
          </p:cNvCxnSpPr>
          <p:nvPr/>
        </p:nvCxnSpPr>
        <p:spPr>
          <a:xfrm>
            <a:off x="1913646" y="4460040"/>
            <a:ext cx="496453" cy="104634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Freccia a destra 53">
            <a:extLst>
              <a:ext uri="{FF2B5EF4-FFF2-40B4-BE49-F238E27FC236}">
                <a16:creationId xmlns:a16="http://schemas.microsoft.com/office/drawing/2014/main" id="{CE43FAEA-84EF-5FC2-753A-C7C93967442C}"/>
              </a:ext>
            </a:extLst>
          </p:cNvPr>
          <p:cNvSpPr/>
          <p:nvPr/>
        </p:nvSpPr>
        <p:spPr>
          <a:xfrm>
            <a:off x="8707308" y="2117708"/>
            <a:ext cx="3148567" cy="868081"/>
          </a:xfrm>
          <a:prstGeom prst="rightArrow">
            <a:avLst/>
          </a:prstGeom>
          <a:solidFill>
            <a:schemeClr val="tx1">
              <a:lumMod val="20000"/>
              <a:lumOff val="80000"/>
            </a:schemeClr>
          </a:solidFill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D2A290E-8235-BD3A-509A-172DD817CEF2}"/>
              </a:ext>
            </a:extLst>
          </p:cNvPr>
          <p:cNvSpPr txBox="1"/>
          <p:nvPr/>
        </p:nvSpPr>
        <p:spPr>
          <a:xfrm>
            <a:off x="8864306" y="2408909"/>
            <a:ext cx="236282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200" b="1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Esecuzione Piano</a:t>
            </a:r>
          </a:p>
        </p:txBody>
      </p:sp>
    </p:spTree>
    <p:extLst>
      <p:ext uri="{BB962C8B-B14F-4D97-AF65-F5344CB8AC3E}">
        <p14:creationId xmlns:p14="http://schemas.microsoft.com/office/powerpoint/2010/main" val="251414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4F3E30F9-CEA4-5E76-60E1-25312FC114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174BFA5-5266-1A44-B06C-5AE154309C13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6AFEB02-0ECB-5B6C-6BBB-5A013449800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1371" y="199414"/>
            <a:ext cx="10741454" cy="1152128"/>
          </a:xfrm>
        </p:spPr>
        <p:txBody>
          <a:bodyPr/>
          <a:lstStyle/>
          <a:p>
            <a:r>
              <a:rPr lang="it-IT" dirty="0"/>
              <a:t> 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035730A-DB7E-44E0-9D11-2B34B4245D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3311" y="1059289"/>
            <a:ext cx="11360603" cy="3868793"/>
          </a:xfrm>
        </p:spPr>
        <p:txBody>
          <a:bodyPr lIns="91440" tIns="45720" rIns="91440" bIns="45720" anchor="t"/>
          <a:lstStyle/>
          <a:p>
            <a:pPr algn="just">
              <a:spcBef>
                <a:spcPts val="0"/>
              </a:spcBef>
            </a:pPr>
            <a:r>
              <a:rPr lang="it-IT" sz="1500" dirty="0">
                <a:effectLst/>
                <a:latin typeface="Verdana"/>
                <a:ea typeface="Verdana"/>
                <a:cs typeface="Times New Roman"/>
              </a:rPr>
              <a:t>Il </a:t>
            </a:r>
            <a:r>
              <a:rPr lang="it-IT" sz="1500" dirty="0">
                <a:latin typeface="Verdana"/>
                <a:ea typeface="Verdana"/>
                <a:cs typeface="Times New Roman"/>
              </a:rPr>
              <a:t>Datore di Lavoro</a:t>
            </a:r>
            <a:r>
              <a:rPr lang="it-IT" sz="1500" dirty="0">
                <a:effectLst/>
                <a:latin typeface="Verdana"/>
                <a:ea typeface="Verdana"/>
                <a:cs typeface="Times New Roman"/>
              </a:rPr>
              <a:t> elabora </a:t>
            </a:r>
            <a:r>
              <a:rPr lang="it-IT" sz="1500" dirty="0">
                <a:latin typeface="Verdana"/>
                <a:ea typeface="Verdana"/>
                <a:cs typeface="Times New Roman"/>
              </a:rPr>
              <a:t>e presenta un</a:t>
            </a:r>
            <a:r>
              <a:rPr lang="it-IT" sz="1500" dirty="0">
                <a:effectLst/>
                <a:latin typeface="Verdana"/>
                <a:ea typeface="Verdana"/>
                <a:cs typeface="Times New Roman"/>
              </a:rPr>
              <a:t> piano per </a:t>
            </a:r>
            <a:r>
              <a:rPr lang="it-IT" sz="1500" b="1" dirty="0">
                <a:effectLst/>
                <a:latin typeface="Verdana"/>
                <a:ea typeface="Verdana"/>
                <a:cs typeface="Times New Roman"/>
              </a:rPr>
              <a:t>limitare</a:t>
            </a:r>
            <a:r>
              <a:rPr lang="it-IT" sz="1500" dirty="0">
                <a:effectLst/>
                <a:latin typeface="Verdana"/>
                <a:ea typeface="Verdana"/>
                <a:cs typeface="Times New Roman"/>
              </a:rPr>
              <a:t> le </a:t>
            </a:r>
            <a:r>
              <a:rPr lang="it-IT" sz="1500" b="1" dirty="0">
                <a:effectLst/>
                <a:latin typeface="Verdana"/>
                <a:ea typeface="Verdana"/>
                <a:cs typeface="Times New Roman"/>
              </a:rPr>
              <a:t>ricadute</a:t>
            </a:r>
            <a:r>
              <a:rPr lang="it-IT" sz="1500" dirty="0">
                <a:effectLst/>
                <a:latin typeface="Verdana"/>
                <a:ea typeface="Verdana"/>
                <a:cs typeface="Times New Roman"/>
              </a:rPr>
              <a:t> </a:t>
            </a:r>
            <a:r>
              <a:rPr lang="it-IT" sz="1500" b="1" dirty="0">
                <a:effectLst/>
                <a:latin typeface="Verdana"/>
                <a:ea typeface="Verdana"/>
                <a:cs typeface="Times New Roman"/>
              </a:rPr>
              <a:t>occupazionali</a:t>
            </a:r>
            <a:r>
              <a:rPr lang="it-IT" sz="1500" dirty="0">
                <a:effectLst/>
                <a:latin typeface="Verdana"/>
                <a:ea typeface="Verdana"/>
                <a:cs typeface="Times New Roman"/>
              </a:rPr>
              <a:t>/</a:t>
            </a:r>
            <a:r>
              <a:rPr lang="it-IT" sz="1500" b="1" dirty="0">
                <a:effectLst/>
                <a:latin typeface="Verdana"/>
                <a:ea typeface="Verdana"/>
                <a:cs typeface="Times New Roman"/>
              </a:rPr>
              <a:t>economiche </a:t>
            </a:r>
            <a:r>
              <a:rPr lang="it-IT" sz="1500" dirty="0">
                <a:effectLst/>
                <a:latin typeface="Verdana"/>
                <a:ea typeface="Verdana"/>
                <a:cs typeface="Times New Roman"/>
              </a:rPr>
              <a:t>contenente: </a:t>
            </a:r>
          </a:p>
          <a:p>
            <a:pPr algn="just">
              <a:spcBef>
                <a:spcPts val="0"/>
              </a:spcBef>
            </a:pPr>
            <a:endParaRPr lang="it-IT" sz="1500" dirty="0">
              <a:effectLst/>
              <a:latin typeface="Verdana"/>
              <a:ea typeface="Verdana"/>
              <a:cs typeface="Times New Roman"/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r>
              <a:rPr lang="it-IT" sz="1500" dirty="0">
                <a:effectLst/>
                <a:latin typeface="Verdana"/>
                <a:ea typeface="Verdana"/>
                <a:cs typeface="Times New Roman"/>
              </a:rPr>
              <a:t>le </a:t>
            </a:r>
            <a:r>
              <a:rPr lang="it-IT" sz="1500" b="1" i="1" dirty="0">
                <a:effectLst/>
                <a:latin typeface="Verdana"/>
                <a:ea typeface="Verdana"/>
                <a:cs typeface="Times New Roman"/>
              </a:rPr>
              <a:t>azioni programmate </a:t>
            </a:r>
            <a:r>
              <a:rPr lang="it-IT" sz="1500" dirty="0">
                <a:effectLst/>
                <a:latin typeface="Verdana"/>
                <a:ea typeface="Verdana"/>
                <a:cs typeface="Times New Roman"/>
              </a:rPr>
              <a:t>per:</a:t>
            </a:r>
          </a:p>
          <a:p>
            <a:pPr marL="536575" indent="-17621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it-IT" sz="1500" dirty="0">
                <a:effectLst/>
                <a:latin typeface="Verdana"/>
                <a:ea typeface="Verdana"/>
                <a:cs typeface="Times New Roman"/>
              </a:rPr>
              <a:t>la </a:t>
            </a:r>
            <a:r>
              <a:rPr lang="it-IT" sz="1500" b="1" dirty="0">
                <a:effectLst/>
                <a:latin typeface="Verdana"/>
                <a:ea typeface="Verdana"/>
                <a:cs typeface="Times New Roman"/>
              </a:rPr>
              <a:t>salvaguardia dei livelli occupazionali</a:t>
            </a:r>
            <a:r>
              <a:rPr lang="it-IT" sz="1500" dirty="0">
                <a:effectLst/>
                <a:latin typeface="Verdana"/>
                <a:ea typeface="Verdana"/>
                <a:cs typeface="Times New Roman"/>
              </a:rPr>
              <a:t> e </a:t>
            </a:r>
          </a:p>
          <a:p>
            <a:pPr marL="536575" indent="-17621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it-IT" sz="1500" dirty="0">
                <a:effectLst/>
                <a:latin typeface="Verdana"/>
                <a:ea typeface="Verdana"/>
                <a:cs typeface="Times New Roman"/>
              </a:rPr>
              <a:t>gli </a:t>
            </a:r>
            <a:r>
              <a:rPr lang="it-IT" sz="1500" b="1" dirty="0">
                <a:effectLst/>
                <a:latin typeface="Verdana"/>
                <a:ea typeface="Verdana"/>
                <a:cs typeface="Times New Roman"/>
              </a:rPr>
              <a:t>interventi </a:t>
            </a:r>
            <a:r>
              <a:rPr lang="it-IT" sz="1500" dirty="0">
                <a:effectLst/>
                <a:latin typeface="Verdana"/>
                <a:ea typeface="Verdana"/>
                <a:cs typeface="Times New Roman"/>
              </a:rPr>
              <a:t>per</a:t>
            </a:r>
            <a:r>
              <a:rPr lang="it-IT" sz="1500" b="1" dirty="0">
                <a:effectLst/>
                <a:latin typeface="Verdana"/>
                <a:ea typeface="Verdana"/>
                <a:cs typeface="Times New Roman"/>
              </a:rPr>
              <a:t> </a:t>
            </a:r>
            <a:r>
              <a:rPr lang="it-IT" sz="1500" dirty="0">
                <a:effectLst/>
                <a:latin typeface="Verdana"/>
                <a:ea typeface="Verdana"/>
                <a:cs typeface="Times New Roman"/>
              </a:rPr>
              <a:t>la</a:t>
            </a:r>
            <a:r>
              <a:rPr lang="it-IT" sz="1500" b="1" dirty="0">
                <a:effectLst/>
                <a:latin typeface="Verdana"/>
                <a:ea typeface="Verdana"/>
                <a:cs typeface="Times New Roman"/>
              </a:rPr>
              <a:t> gestione non </a:t>
            </a:r>
            <a:r>
              <a:rPr lang="it-IT" sz="1500" b="1" dirty="0">
                <a:latin typeface="Verdana"/>
                <a:ea typeface="Verdana"/>
                <a:cs typeface="Times New Roman"/>
              </a:rPr>
              <a:t>traumatica </a:t>
            </a:r>
            <a:r>
              <a:rPr lang="it-IT" sz="1500" dirty="0">
                <a:effectLst/>
                <a:latin typeface="Verdana"/>
                <a:ea typeface="Verdana"/>
                <a:cs typeface="Times New Roman"/>
              </a:rPr>
              <a:t>dei possibili </a:t>
            </a:r>
            <a:r>
              <a:rPr lang="it-IT" sz="1500" b="1" dirty="0">
                <a:effectLst/>
                <a:latin typeface="Verdana"/>
                <a:ea typeface="Verdana"/>
                <a:cs typeface="Times New Roman"/>
              </a:rPr>
              <a:t>esuberi</a:t>
            </a:r>
            <a:r>
              <a:rPr lang="it-IT" sz="1500" dirty="0">
                <a:effectLst/>
                <a:latin typeface="Verdana"/>
                <a:ea typeface="Verdana"/>
                <a:cs typeface="Times New Roman"/>
              </a:rPr>
              <a:t>, </a:t>
            </a:r>
          </a:p>
          <a:p>
            <a:pPr marL="360362" algn="just">
              <a:spcBef>
                <a:spcPts val="0"/>
              </a:spcBef>
            </a:pPr>
            <a:r>
              <a:rPr lang="it-IT" sz="1500" dirty="0">
                <a:latin typeface="Verdana"/>
                <a:ea typeface="Verdana"/>
                <a:cs typeface="Times New Roman"/>
              </a:rPr>
              <a:t>quali =&gt; </a:t>
            </a:r>
            <a:r>
              <a:rPr lang="it-IT" sz="1500" dirty="0">
                <a:effectLst/>
                <a:latin typeface="Verdana"/>
                <a:ea typeface="Verdana"/>
                <a:cs typeface="Times New Roman"/>
              </a:rPr>
              <a:t>ricorso ad </a:t>
            </a:r>
            <a:r>
              <a:rPr lang="it-IT" sz="1500" u="sng" dirty="0">
                <a:effectLst/>
                <a:latin typeface="Verdana"/>
                <a:ea typeface="Verdana"/>
                <a:cs typeface="Times New Roman"/>
              </a:rPr>
              <a:t>ammortizzatori</a:t>
            </a:r>
            <a:r>
              <a:rPr lang="it-IT" sz="1500" dirty="0">
                <a:effectLst/>
                <a:latin typeface="Verdana"/>
                <a:ea typeface="Verdana"/>
                <a:cs typeface="Times New Roman"/>
              </a:rPr>
              <a:t> sociali, </a:t>
            </a:r>
            <a:r>
              <a:rPr lang="it-IT" sz="1500" u="sng" dirty="0">
                <a:effectLst/>
                <a:latin typeface="Verdana"/>
                <a:ea typeface="Verdana"/>
                <a:cs typeface="Times New Roman"/>
              </a:rPr>
              <a:t>ricollocaz.ne</a:t>
            </a:r>
            <a:r>
              <a:rPr lang="it-IT" sz="1500" dirty="0">
                <a:effectLst/>
                <a:latin typeface="Verdana"/>
                <a:ea typeface="Verdana"/>
                <a:cs typeface="Times New Roman"/>
              </a:rPr>
              <a:t> presso altro Datore Lavoro e </a:t>
            </a:r>
            <a:r>
              <a:rPr lang="it-IT" sz="1500" u="sng" dirty="0">
                <a:effectLst/>
                <a:latin typeface="Verdana"/>
                <a:ea typeface="Verdana"/>
                <a:cs typeface="Times New Roman"/>
              </a:rPr>
              <a:t>incentivo</a:t>
            </a:r>
            <a:r>
              <a:rPr lang="it-IT" sz="1500" dirty="0">
                <a:effectLst/>
                <a:latin typeface="Verdana"/>
                <a:ea typeface="Verdana"/>
                <a:cs typeface="Times New Roman"/>
              </a:rPr>
              <a:t> all'esodo;</a:t>
            </a:r>
            <a:r>
              <a:rPr lang="it-IT" sz="1500" dirty="0">
                <a:latin typeface="Verdana"/>
                <a:ea typeface="Verdana"/>
                <a:cs typeface="Times New Roman"/>
              </a:rPr>
              <a:t> 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it-IT" sz="1500" dirty="0"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2"/>
            </a:pPr>
            <a:r>
              <a:rPr lang="it-IT" sz="1500" dirty="0">
                <a:latin typeface="Verdana"/>
                <a:ea typeface="Verdana"/>
                <a:cs typeface="Times New Roman"/>
              </a:rPr>
              <a:t>le </a:t>
            </a:r>
            <a:r>
              <a:rPr lang="it-IT" sz="1500" b="1" i="1" dirty="0">
                <a:latin typeface="Verdana"/>
                <a:ea typeface="Verdana"/>
                <a:cs typeface="Times New Roman"/>
              </a:rPr>
              <a:t>azioni finalizzate </a:t>
            </a:r>
            <a:r>
              <a:rPr lang="it-IT" sz="1500" dirty="0">
                <a:latin typeface="Verdana"/>
                <a:ea typeface="Verdana"/>
                <a:cs typeface="Times New Roman"/>
              </a:rPr>
              <a:t>a:</a:t>
            </a:r>
          </a:p>
          <a:p>
            <a:pPr marL="536575" indent="-17621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it-IT" sz="1500" b="1" dirty="0" err="1">
                <a:latin typeface="Verdana"/>
                <a:ea typeface="Verdana"/>
                <a:cs typeface="Times New Roman"/>
              </a:rPr>
              <a:t>ri</a:t>
            </a:r>
            <a:r>
              <a:rPr lang="it-IT" sz="1500" b="1" dirty="0">
                <a:latin typeface="Verdana"/>
                <a:ea typeface="Verdana"/>
                <a:cs typeface="Times New Roman"/>
              </a:rPr>
              <a:t>-occupazione</a:t>
            </a:r>
            <a:r>
              <a:rPr lang="it-IT" sz="1500" dirty="0">
                <a:latin typeface="Verdana"/>
                <a:ea typeface="Verdana"/>
                <a:cs typeface="Times New Roman"/>
              </a:rPr>
              <a:t> o </a:t>
            </a:r>
          </a:p>
          <a:p>
            <a:pPr marL="536575" indent="-17621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it-IT" sz="1500" b="1" dirty="0">
                <a:latin typeface="Verdana"/>
                <a:ea typeface="Verdana"/>
                <a:cs typeface="Times New Roman"/>
              </a:rPr>
              <a:t>autoimpiego</a:t>
            </a:r>
          </a:p>
          <a:p>
            <a:pPr marL="360362" algn="just">
              <a:spcBef>
                <a:spcPts val="0"/>
              </a:spcBef>
            </a:pPr>
            <a:r>
              <a:rPr lang="it-IT" sz="1500" dirty="0">
                <a:latin typeface="Verdana"/>
                <a:ea typeface="Verdana"/>
                <a:cs typeface="Times New Roman"/>
              </a:rPr>
              <a:t>quali =&gt; </a:t>
            </a:r>
            <a:r>
              <a:rPr lang="it-IT" sz="1500" u="sng" dirty="0">
                <a:latin typeface="Verdana"/>
                <a:ea typeface="Verdana"/>
                <a:cs typeface="Times New Roman"/>
              </a:rPr>
              <a:t>formazione</a:t>
            </a:r>
            <a:r>
              <a:rPr lang="it-IT" sz="1500" dirty="0">
                <a:latin typeface="Verdana"/>
                <a:ea typeface="Verdana"/>
                <a:cs typeface="Times New Roman"/>
              </a:rPr>
              <a:t> e </a:t>
            </a:r>
            <a:r>
              <a:rPr lang="it-IT" sz="1500" u="sng" dirty="0">
                <a:latin typeface="Verdana"/>
                <a:ea typeface="Verdana"/>
                <a:cs typeface="Times New Roman"/>
              </a:rPr>
              <a:t>riqualificazione</a:t>
            </a:r>
            <a:r>
              <a:rPr lang="it-IT" sz="1500" dirty="0">
                <a:latin typeface="Verdana"/>
                <a:ea typeface="Verdana"/>
                <a:cs typeface="Times New Roman"/>
              </a:rPr>
              <a:t> professionale anche ricorrendo ai fondi interprofessionali; </a:t>
            </a:r>
          </a:p>
          <a:p>
            <a:pPr marL="342900" indent="-342900" algn="just">
              <a:spcBef>
                <a:spcPts val="0"/>
              </a:spcBef>
              <a:buAutoNum type="arabicPeriod" startAt="2"/>
            </a:pPr>
            <a:endParaRPr lang="it-IT" sz="1500" dirty="0">
              <a:latin typeface="Verdana"/>
              <a:ea typeface="Verdana"/>
              <a:cs typeface="Times New Roman"/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3"/>
            </a:pPr>
            <a:r>
              <a:rPr lang="it-IT" sz="1500" dirty="0">
                <a:effectLst/>
                <a:latin typeface="Verdana"/>
                <a:ea typeface="Verdana"/>
                <a:cs typeface="Times New Roman"/>
              </a:rPr>
              <a:t>le </a:t>
            </a:r>
            <a:r>
              <a:rPr lang="it-IT" sz="1500" b="1" i="1" dirty="0">
                <a:latin typeface="Verdana"/>
                <a:ea typeface="Verdana"/>
                <a:cs typeface="Times New Roman"/>
              </a:rPr>
              <a:t>prospettive</a:t>
            </a:r>
            <a:r>
              <a:rPr lang="it-IT" sz="1500" dirty="0">
                <a:effectLst/>
                <a:latin typeface="Verdana"/>
                <a:ea typeface="Verdana"/>
                <a:cs typeface="Times New Roman"/>
              </a:rPr>
              <a:t> di </a:t>
            </a:r>
            <a:r>
              <a:rPr lang="it-IT" sz="1500" b="1" dirty="0">
                <a:effectLst/>
                <a:latin typeface="Verdana"/>
                <a:ea typeface="Verdana"/>
                <a:cs typeface="Times New Roman"/>
              </a:rPr>
              <a:t>cessione</a:t>
            </a:r>
            <a:r>
              <a:rPr lang="it-IT" sz="1500" dirty="0">
                <a:effectLst/>
                <a:latin typeface="Verdana"/>
                <a:ea typeface="Verdana"/>
                <a:cs typeface="Times New Roman"/>
              </a:rPr>
              <a:t> </a:t>
            </a:r>
            <a:r>
              <a:rPr lang="it-IT" sz="1500" b="1" dirty="0">
                <a:effectLst/>
                <a:latin typeface="Verdana"/>
                <a:ea typeface="Verdana"/>
                <a:cs typeface="Times New Roman"/>
              </a:rPr>
              <a:t>dell'azienda</a:t>
            </a:r>
            <a:r>
              <a:rPr lang="it-IT" sz="1500" dirty="0">
                <a:effectLst/>
                <a:latin typeface="Verdana"/>
                <a:ea typeface="Verdana"/>
                <a:cs typeface="Times New Roman"/>
              </a:rPr>
              <a:t> o di rami d'azienda con finalità di </a:t>
            </a:r>
            <a:r>
              <a:rPr lang="it-IT" sz="1500" b="1" dirty="0">
                <a:effectLst/>
                <a:latin typeface="Verdana"/>
                <a:ea typeface="Verdana"/>
                <a:cs typeface="Times New Roman"/>
              </a:rPr>
              <a:t>continuazione</a:t>
            </a:r>
            <a:r>
              <a:rPr lang="it-IT" sz="1500" dirty="0">
                <a:effectLst/>
                <a:latin typeface="Verdana"/>
                <a:ea typeface="Verdana"/>
                <a:cs typeface="Times New Roman"/>
              </a:rPr>
              <a:t> </a:t>
            </a:r>
            <a:r>
              <a:rPr lang="it-IT" sz="1500" b="1" dirty="0">
                <a:effectLst/>
                <a:latin typeface="Verdana"/>
                <a:ea typeface="Verdana"/>
                <a:cs typeface="Times New Roman"/>
              </a:rPr>
              <a:t>dell'attività</a:t>
            </a:r>
            <a:r>
              <a:rPr lang="it-IT" sz="1500" dirty="0">
                <a:effectLst/>
                <a:latin typeface="Verdana"/>
                <a:ea typeface="Verdana"/>
                <a:cs typeface="Times New Roman"/>
              </a:rPr>
              <a:t>, anche mediante </a:t>
            </a:r>
            <a:r>
              <a:rPr lang="it-IT" sz="1500" u="sng" dirty="0">
                <a:effectLst/>
                <a:latin typeface="Verdana"/>
                <a:ea typeface="Verdana"/>
                <a:cs typeface="Times New Roman"/>
              </a:rPr>
              <a:t>cessione</a:t>
            </a:r>
            <a:r>
              <a:rPr lang="it-IT" sz="1500" dirty="0">
                <a:effectLst/>
                <a:latin typeface="Verdana"/>
                <a:ea typeface="Verdana"/>
                <a:cs typeface="Times New Roman"/>
              </a:rPr>
              <a:t> dell'azienda, o di suoi rami, ai lavoratori o a </a:t>
            </a:r>
            <a:r>
              <a:rPr lang="it-IT" sz="1500" u="sng" dirty="0">
                <a:effectLst/>
                <a:latin typeface="Verdana"/>
                <a:ea typeface="Verdana"/>
                <a:cs typeface="Times New Roman"/>
              </a:rPr>
              <a:t>cooperative</a:t>
            </a:r>
            <a:r>
              <a:rPr lang="it-IT" sz="1500" dirty="0">
                <a:effectLst/>
                <a:latin typeface="Verdana"/>
                <a:ea typeface="Verdana"/>
                <a:cs typeface="Times New Roman"/>
              </a:rPr>
              <a:t> da essi costituite;</a:t>
            </a:r>
          </a:p>
          <a:p>
            <a:pPr marL="342900" indent="-342900" algn="just">
              <a:spcBef>
                <a:spcPts val="0"/>
              </a:spcBef>
              <a:buAutoNum type="arabicPeriod" startAt="3"/>
            </a:pPr>
            <a:endParaRPr lang="it-IT" sz="1500" dirty="0">
              <a:latin typeface="Verdana"/>
              <a:ea typeface="Verdana"/>
              <a:cs typeface="Times New Roman"/>
            </a:endParaRPr>
          </a:p>
          <a:p>
            <a:pPr marL="342900" indent="-342900" algn="just">
              <a:spcBef>
                <a:spcPts val="0"/>
              </a:spcBef>
              <a:buAutoNum type="arabicPeriod" startAt="3"/>
            </a:pPr>
            <a:r>
              <a:rPr lang="it-IT" sz="1500" dirty="0">
                <a:effectLst/>
                <a:latin typeface="Verdana"/>
                <a:ea typeface="Verdana"/>
                <a:cs typeface="Times New Roman"/>
              </a:rPr>
              <a:t>gli </a:t>
            </a:r>
            <a:r>
              <a:rPr lang="it-IT" sz="1500" i="1" dirty="0">
                <a:latin typeface="Verdana"/>
                <a:ea typeface="Verdana"/>
                <a:cs typeface="Times New Roman"/>
              </a:rPr>
              <a:t>eventuali progetti </a:t>
            </a:r>
            <a:r>
              <a:rPr lang="it-IT" sz="1500" dirty="0">
                <a:effectLst/>
                <a:latin typeface="Verdana"/>
                <a:ea typeface="Verdana"/>
                <a:cs typeface="Times New Roman"/>
              </a:rPr>
              <a:t>di </a:t>
            </a:r>
            <a:r>
              <a:rPr lang="it-IT" sz="1500" b="1" dirty="0">
                <a:effectLst/>
                <a:latin typeface="Verdana"/>
                <a:ea typeface="Verdana"/>
                <a:cs typeface="Times New Roman"/>
              </a:rPr>
              <a:t>riconversione</a:t>
            </a:r>
            <a:r>
              <a:rPr lang="it-IT" sz="1500" dirty="0">
                <a:effectLst/>
                <a:latin typeface="Verdana"/>
                <a:ea typeface="Verdana"/>
                <a:cs typeface="Times New Roman"/>
              </a:rPr>
              <a:t> </a:t>
            </a:r>
            <a:r>
              <a:rPr lang="it-IT" sz="1500" b="1" dirty="0">
                <a:effectLst/>
                <a:latin typeface="Verdana"/>
                <a:ea typeface="Verdana"/>
                <a:cs typeface="Times New Roman"/>
              </a:rPr>
              <a:t>del</a:t>
            </a:r>
            <a:r>
              <a:rPr lang="it-IT" sz="1500" dirty="0">
                <a:effectLst/>
                <a:latin typeface="Verdana"/>
                <a:ea typeface="Verdana"/>
                <a:cs typeface="Times New Roman"/>
              </a:rPr>
              <a:t> </a:t>
            </a:r>
            <a:r>
              <a:rPr lang="it-IT" sz="1500" b="1" dirty="0">
                <a:effectLst/>
                <a:latin typeface="Verdana"/>
                <a:ea typeface="Verdana"/>
                <a:cs typeface="Times New Roman"/>
              </a:rPr>
              <a:t>sito</a:t>
            </a:r>
            <a:r>
              <a:rPr lang="it-IT" sz="1500" dirty="0">
                <a:effectLst/>
                <a:latin typeface="Verdana"/>
                <a:ea typeface="Verdana"/>
                <a:cs typeface="Times New Roman"/>
              </a:rPr>
              <a:t> </a:t>
            </a:r>
            <a:r>
              <a:rPr lang="it-IT" sz="1500" b="1" dirty="0">
                <a:effectLst/>
                <a:latin typeface="Verdana"/>
                <a:ea typeface="Verdana"/>
                <a:cs typeface="Times New Roman"/>
              </a:rPr>
              <a:t>produttivo</a:t>
            </a:r>
            <a:r>
              <a:rPr lang="it-IT" sz="1500" dirty="0">
                <a:effectLst/>
                <a:latin typeface="Verdana"/>
                <a:ea typeface="Verdana"/>
                <a:cs typeface="Times New Roman"/>
              </a:rPr>
              <a:t>, anche per finalità </a:t>
            </a:r>
            <a:r>
              <a:rPr lang="it-IT" sz="1500" u="sng" dirty="0">
                <a:effectLst/>
                <a:latin typeface="Verdana"/>
                <a:ea typeface="Verdana"/>
                <a:cs typeface="Times New Roman"/>
              </a:rPr>
              <a:t>socio-culturali</a:t>
            </a:r>
            <a:r>
              <a:rPr lang="it-IT" sz="1500" dirty="0">
                <a:effectLst/>
                <a:latin typeface="Verdana"/>
                <a:ea typeface="Verdana"/>
                <a:cs typeface="Times New Roman"/>
              </a:rPr>
              <a:t> a favore del territorio interessato;</a:t>
            </a:r>
            <a:r>
              <a:rPr lang="it-IT" sz="1500" dirty="0">
                <a:latin typeface="Verdana"/>
                <a:ea typeface="Verdana"/>
                <a:cs typeface="Times New Roman"/>
              </a:rPr>
              <a:t> </a:t>
            </a:r>
          </a:p>
          <a:p>
            <a:pPr marL="342900" indent="-342900" algn="just">
              <a:spcBef>
                <a:spcPts val="0"/>
              </a:spcBef>
              <a:buAutoNum type="arabicPeriod" startAt="3"/>
            </a:pPr>
            <a:endParaRPr lang="it-IT" sz="1500" dirty="0">
              <a:latin typeface="Verdana"/>
              <a:ea typeface="Verdana"/>
              <a:cs typeface="Times New Roman"/>
            </a:endParaRPr>
          </a:p>
          <a:p>
            <a:pPr marL="342900" indent="-342900" algn="just">
              <a:spcBef>
                <a:spcPts val="0"/>
              </a:spcBef>
              <a:buAutoNum type="arabicPeriod" startAt="3"/>
            </a:pPr>
            <a:r>
              <a:rPr lang="it-IT" sz="1500" dirty="0">
                <a:effectLst/>
                <a:latin typeface="Verdana"/>
                <a:ea typeface="Verdana"/>
                <a:cs typeface="Times New Roman"/>
              </a:rPr>
              <a:t>i </a:t>
            </a:r>
            <a:r>
              <a:rPr lang="it-IT" sz="1500" b="1" dirty="0">
                <a:effectLst/>
                <a:latin typeface="Verdana"/>
                <a:ea typeface="Verdana"/>
                <a:cs typeface="Times New Roman"/>
              </a:rPr>
              <a:t>tempi</a:t>
            </a:r>
            <a:r>
              <a:rPr lang="it-IT" sz="1500" dirty="0">
                <a:effectLst/>
                <a:latin typeface="Verdana"/>
                <a:ea typeface="Verdana"/>
                <a:cs typeface="Times New Roman"/>
              </a:rPr>
              <a:t> e le </a:t>
            </a:r>
            <a:r>
              <a:rPr lang="it-IT" sz="1500" b="1" dirty="0">
                <a:effectLst/>
                <a:latin typeface="Verdana"/>
                <a:ea typeface="Verdana"/>
                <a:cs typeface="Times New Roman"/>
              </a:rPr>
              <a:t>modalità</a:t>
            </a:r>
            <a:r>
              <a:rPr lang="it-IT" sz="1500" dirty="0">
                <a:effectLst/>
                <a:latin typeface="Verdana"/>
                <a:ea typeface="Verdana"/>
                <a:cs typeface="Times New Roman"/>
              </a:rPr>
              <a:t> di </a:t>
            </a:r>
            <a:r>
              <a:rPr lang="it-IT" sz="1500" b="1" dirty="0">
                <a:effectLst/>
                <a:latin typeface="Verdana"/>
                <a:ea typeface="Verdana"/>
                <a:cs typeface="Times New Roman"/>
              </a:rPr>
              <a:t>attuazione</a:t>
            </a:r>
            <a:r>
              <a:rPr lang="it-IT" sz="1500" dirty="0">
                <a:effectLst/>
                <a:latin typeface="Verdana"/>
                <a:ea typeface="Verdana"/>
                <a:cs typeface="Times New Roman"/>
              </a:rPr>
              <a:t> delle azioni previste</a:t>
            </a:r>
            <a:r>
              <a:rPr lang="it-IT" sz="1500" dirty="0">
                <a:latin typeface="Verdana"/>
                <a:ea typeface="Verdana"/>
                <a:cs typeface="Times New Roman"/>
              </a:rPr>
              <a:t>.</a:t>
            </a:r>
            <a:endParaRPr lang="it-IT" sz="1500" dirty="0">
              <a:effectLst/>
              <a:cs typeface="Times New Roman" panose="02020603050405020304" pitchFamily="18" charset="0"/>
            </a:endParaRPr>
          </a:p>
          <a:p>
            <a:endParaRPr lang="it-IT" sz="1400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F30A550-59C7-0DBD-4079-D67DB0ADEC30}"/>
              </a:ext>
            </a:extLst>
          </p:cNvPr>
          <p:cNvSpPr txBox="1"/>
          <p:nvPr/>
        </p:nvSpPr>
        <p:spPr>
          <a:xfrm>
            <a:off x="174193" y="5564831"/>
            <a:ext cx="10741454" cy="78483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180340"/>
            <a:r>
              <a:rPr lang="it-IT" sz="1500" dirty="0">
                <a:effectLst/>
                <a:latin typeface="Verdana"/>
                <a:ea typeface="Verdana"/>
                <a:cs typeface="Times New Roman"/>
              </a:rPr>
              <a:t>Il piano non può avere una </a:t>
            </a:r>
            <a:r>
              <a:rPr lang="it-IT" sz="1500" b="1" dirty="0">
                <a:effectLst/>
                <a:latin typeface="Verdana"/>
                <a:ea typeface="Verdana"/>
                <a:cs typeface="Times New Roman"/>
              </a:rPr>
              <a:t>durata superiore a 12 mesi</a:t>
            </a:r>
            <a:r>
              <a:rPr lang="it-IT" sz="1500" dirty="0">
                <a:effectLst/>
                <a:latin typeface="Verdana"/>
                <a:ea typeface="Verdana"/>
                <a:cs typeface="Times New Roman"/>
              </a:rPr>
              <a:t>.</a:t>
            </a:r>
          </a:p>
          <a:p>
            <a:pPr marL="180340"/>
            <a:endParaRPr lang="it-IT" sz="1500" b="1" dirty="0">
              <a:latin typeface="Verdana"/>
              <a:ea typeface="Verdana"/>
              <a:cs typeface="Times New Roman"/>
            </a:endParaRPr>
          </a:p>
          <a:p>
            <a:pPr marL="180340"/>
            <a:r>
              <a:rPr lang="it-IT" sz="1500" b="1" dirty="0">
                <a:effectLst/>
                <a:latin typeface="Verdana"/>
                <a:ea typeface="Verdana"/>
                <a:cs typeface="Times New Roman"/>
              </a:rPr>
              <a:t>La verifica formale del piano</a:t>
            </a:r>
            <a:r>
              <a:rPr lang="it-IT" sz="1500" b="1" dirty="0">
                <a:latin typeface="Verdana"/>
                <a:ea typeface="Verdana"/>
                <a:cs typeface="Times New Roman"/>
              </a:rPr>
              <a:t> </a:t>
            </a:r>
            <a:r>
              <a:rPr lang="it-IT" sz="1500" dirty="0">
                <a:effectLst/>
                <a:latin typeface="Verdana"/>
                <a:ea typeface="Verdana"/>
                <a:cs typeface="Times New Roman"/>
              </a:rPr>
              <a:t>è effettuata dalla struttura per le crisi d'impresa </a:t>
            </a:r>
            <a:r>
              <a:rPr lang="it-IT" sz="1500" dirty="0">
                <a:latin typeface="Verdana"/>
                <a:ea typeface="Verdana"/>
                <a:cs typeface="Times New Roman"/>
              </a:rPr>
              <a:t>istituita presso il </a:t>
            </a:r>
            <a:r>
              <a:rPr lang="it-IT" sz="1500" dirty="0" err="1">
                <a:latin typeface="Verdana"/>
                <a:ea typeface="Verdana"/>
                <a:cs typeface="Times New Roman"/>
              </a:rPr>
              <a:t>MIMiT</a:t>
            </a:r>
            <a:r>
              <a:rPr lang="it-IT" sz="1500" dirty="0">
                <a:effectLst/>
                <a:latin typeface="Verdana"/>
                <a:ea typeface="Verdana"/>
                <a:cs typeface="Times New Roman"/>
              </a:rPr>
              <a:t>.</a:t>
            </a:r>
          </a:p>
        </p:txBody>
      </p:sp>
      <p:sp>
        <p:nvSpPr>
          <p:cNvPr id="9" name="Segnaposto testo 3">
            <a:extLst>
              <a:ext uri="{FF2B5EF4-FFF2-40B4-BE49-F238E27FC236}">
                <a16:creationId xmlns:a16="http://schemas.microsoft.com/office/drawing/2014/main" id="{F1D017C5-AE4A-441A-0E83-D3206AC7C55E}"/>
              </a:ext>
            </a:extLst>
          </p:cNvPr>
          <p:cNvSpPr txBox="1">
            <a:spLocks/>
          </p:cNvSpPr>
          <p:nvPr/>
        </p:nvSpPr>
        <p:spPr>
          <a:xfrm>
            <a:off x="431371" y="172574"/>
            <a:ext cx="10600152" cy="1152128"/>
          </a:xfrm>
          <a:prstGeom prst="rect">
            <a:avLst/>
          </a:prstGeom>
        </p:spPr>
        <p:txBody>
          <a:bodyPr anchor="ctr"/>
          <a:lstStyle>
            <a:lvl1pPr marL="0" indent="0" algn="l" defTabSz="1219170" rtl="0" eaLnBrk="1" latinLnBrk="1" hangingPunct="1">
              <a:spcBef>
                <a:spcPct val="20000"/>
              </a:spcBef>
              <a:buFont typeface="Arial" pitchFamily="34" charset="0"/>
              <a:buNone/>
              <a:defRPr sz="2667" b="1" kern="1200" baseline="0">
                <a:solidFill>
                  <a:srgbClr val="1E32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90575" indent="-380990" algn="l" defTabSz="121917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Procedura Consultiva ex L. 234/21 – Il «Piano»</a:t>
            </a:r>
          </a:p>
        </p:txBody>
      </p:sp>
    </p:spTree>
    <p:extLst>
      <p:ext uri="{BB962C8B-B14F-4D97-AF65-F5344CB8AC3E}">
        <p14:creationId xmlns:p14="http://schemas.microsoft.com/office/powerpoint/2010/main" val="56285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ver and End Slide Master">
  <a:themeElements>
    <a:clrScheme name="Personalizzati 3">
      <a:dk1>
        <a:srgbClr val="1D315E"/>
      </a:dk1>
      <a:lt1>
        <a:srgbClr val="FFFFFF"/>
      </a:lt1>
      <a:dk2>
        <a:srgbClr val="1F497D"/>
      </a:dk2>
      <a:lt2>
        <a:srgbClr val="EEECE1"/>
      </a:lt2>
      <a:accent1>
        <a:srgbClr val="1E315F"/>
      </a:accent1>
      <a:accent2>
        <a:srgbClr val="7E7F7E"/>
      </a:accent2>
      <a:accent3>
        <a:srgbClr val="1E3260"/>
      </a:accent3>
      <a:accent4>
        <a:srgbClr val="7E7F7E"/>
      </a:accent4>
      <a:accent5>
        <a:srgbClr val="1E3260"/>
      </a:accent5>
      <a:accent6>
        <a:srgbClr val="7E7F7E"/>
      </a:accent6>
      <a:hlink>
        <a:srgbClr val="1E3260"/>
      </a:hlink>
      <a:folHlink>
        <a:srgbClr val="27427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LP_MASTRO PPT 2022.pptx" id="{EA3ED709-07EC-9C4B-82F9-8811168F88A9}" vid="{7AB76D04-0C2F-3B44-B5E0-B71E7484410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11EBAD3FE0328468B922CD3A82FBF81" ma:contentTypeVersion="13" ma:contentTypeDescription="Creare un nuovo documento." ma:contentTypeScope="" ma:versionID="4bd3bf26354029790961d30e5c56764e">
  <xsd:schema xmlns:xsd="http://www.w3.org/2001/XMLSchema" xmlns:xs="http://www.w3.org/2001/XMLSchema" xmlns:p="http://schemas.microsoft.com/office/2006/metadata/properties" xmlns:ns2="48f41ad6-f185-4fd5-9725-067d920a360f" xmlns:ns3="52d81353-3420-4ad3-80cb-37534df6fc24" targetNamespace="http://schemas.microsoft.com/office/2006/metadata/properties" ma:root="true" ma:fieldsID="c89de3c21149cfc29e30fe8739b75e7d" ns2:_="" ns3:_="">
    <xsd:import namespace="48f41ad6-f185-4fd5-9725-067d920a360f"/>
    <xsd:import namespace="52d81353-3420-4ad3-80cb-37534df6fc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f41ad6-f185-4fd5-9725-067d920a36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Tag immagine" ma:readOnly="false" ma:fieldId="{5cf76f15-5ced-4ddc-b409-7134ff3c332f}" ma:taxonomyMulti="true" ma:sspId="24ddb1ad-9caf-4de4-8551-6aaee41a2eb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d81353-3420-4ad3-80cb-37534df6fc24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ae474331-b19e-4df7-b4f0-cb8daade2541}" ma:internalName="TaxCatchAll" ma:showField="CatchAllData" ma:web="52d81353-3420-4ad3-80cb-37534df6fc2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2d81353-3420-4ad3-80cb-37534df6fc24" xsi:nil="true"/>
    <lcf76f155ced4ddcb4097134ff3c332f xmlns="48f41ad6-f185-4fd5-9725-067d920a360f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6C2718-6BCA-4332-93E0-E048E771E288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48f41ad6-f185-4fd5-9725-067d920a360f"/>
    <ds:schemaRef ds:uri="52d81353-3420-4ad3-80cb-37534df6fc24"/>
  </ds:schemaRefs>
</ds:datastoreItem>
</file>

<file path=customXml/itemProps2.xml><?xml version="1.0" encoding="utf-8"?>
<ds:datastoreItem xmlns:ds="http://schemas.openxmlformats.org/officeDocument/2006/customXml" ds:itemID="{80E99A1C-E8A8-4D93-8A76-E126F532C8D5}">
  <ds:schemaRefs>
    <ds:schemaRef ds:uri="http://schemas.microsoft.com/office/2006/metadata/properties"/>
    <ds:schemaRef ds:uri="http://www.w3.org/2000/xmlns/"/>
    <ds:schemaRef ds:uri="52d81353-3420-4ad3-80cb-37534df6fc24"/>
    <ds:schemaRef ds:uri="http://www.w3.org/2001/XMLSchema-instance"/>
    <ds:schemaRef ds:uri="48f41ad6-f185-4fd5-9725-067d920a360f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7A9F167-4AB7-4DC8-B1A8-1DD94454E8EB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36d51d2-759b-4f3b-bcd5-5830e5b9c141}" enabled="1" method="Privileged" siteId="{a4d67174-b58b-4454-881f-eacee4fae98a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DLP_MASTRO PPT 2022</Template>
  <TotalTime>0</TotalTime>
  <Words>248</Words>
  <Application>Microsoft Office PowerPoint</Application>
  <PresentationFormat>Widescreen</PresentationFormat>
  <Paragraphs>41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Cover and End Slide Master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Galiazzo, Marta</dc:creator>
  <cp:lastModifiedBy>Severina Decesari</cp:lastModifiedBy>
  <cp:revision>60</cp:revision>
  <dcterms:created xsi:type="dcterms:W3CDTF">2023-02-14T13:38:11Z</dcterms:created>
  <dcterms:modified xsi:type="dcterms:W3CDTF">2023-02-22T12:56:52Z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0x010100111EBAD3FE0328468B922CD3A82FBF81</vt:lpwstr>
  </property>
  <property fmtid="{D5CDD505-2E9C-101B-9397-08002B2CF9AE}" pid="3" name="MSIP_Label_936d51d2-759b-4f3b-bcd5-5830e5b9c141_Enabled">
    <vt:lpwstr>true</vt:lpwstr>
  </property>
  <property fmtid="{D5CDD505-2E9C-101B-9397-08002B2CF9AE}" pid="4" name="MSIP_Label_936d51d2-759b-4f3b-bcd5-5830e5b9c141_SetDate">
    <vt:lpwstr>2021-05-25T19:44:33Z</vt:lpwstr>
  </property>
  <property fmtid="{D5CDD505-2E9C-101B-9397-08002B2CF9AE}" pid="5" name="MSIP_Label_936d51d2-759b-4f3b-bcd5-5830e5b9c141_Method">
    <vt:lpwstr>Privileged</vt:lpwstr>
  </property>
  <property fmtid="{D5CDD505-2E9C-101B-9397-08002B2CF9AE}" pid="6" name="MSIP_Label_936d51d2-759b-4f3b-bcd5-5830e5b9c141_Name">
    <vt:lpwstr>Pubblico</vt:lpwstr>
  </property>
  <property fmtid="{D5CDD505-2E9C-101B-9397-08002B2CF9AE}" pid="7" name="MSIP_Label_936d51d2-759b-4f3b-bcd5-5830e5b9c141_SiteId">
    <vt:lpwstr>a4d67174-b58b-4454-881f-eacee4fae98a</vt:lpwstr>
  </property>
  <property fmtid="{D5CDD505-2E9C-101B-9397-08002B2CF9AE}" pid="8" name="MSIP_Label_936d51d2-759b-4f3b-bcd5-5830e5b9c141_ActionId">
    <vt:lpwstr>a1c24f10-833e-4e70-97bb-c83ea86ee03d</vt:lpwstr>
  </property>
  <property fmtid="{D5CDD505-2E9C-101B-9397-08002B2CF9AE}" pid="9" name="MSIP_Label_936d51d2-759b-4f3b-bcd5-5830e5b9c141_ContentBits">
    <vt:lpwstr>0</vt:lpwstr>
  </property>
  <property fmtid="{D5CDD505-2E9C-101B-9397-08002B2CF9AE}" pid="10" name="MediaServiceImageTags">
    <vt:lpwstr/>
  </property>
</Properties>
</file>