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1" r:id="rId1"/>
    <p:sldMasterId id="2147483654" r:id="rId2"/>
  </p:sldMasterIdLst>
  <p:notesMasterIdLst>
    <p:notesMasterId r:id="rId8"/>
  </p:notesMasterIdLst>
  <p:handoutMasterIdLst>
    <p:handoutMasterId r:id="rId9"/>
  </p:handoutMasterIdLst>
  <p:sldIdLst>
    <p:sldId id="266" r:id="rId3"/>
    <p:sldId id="3294" r:id="rId4"/>
    <p:sldId id="3309" r:id="rId5"/>
    <p:sldId id="3310" r:id="rId6"/>
    <p:sldId id="262" r:id="rId7"/>
  </p:sldIdLst>
  <p:sldSz cx="12192000" cy="6858000"/>
  <p:notesSz cx="9296400" cy="701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Helvetica" panose="020B0604020202020204" pitchFamily="34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ato Light" panose="020F0502020204030203" pitchFamily="34" charset="0"/>
      <p:regular r:id="rId26"/>
      <p:italic r:id="rId27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7061" userDrawn="1">
          <p15:clr>
            <a:srgbClr val="A4A3A4"/>
          </p15:clr>
        </p15:guide>
        <p15:guide id="3" pos="733" userDrawn="1">
          <p15:clr>
            <a:srgbClr val="A4A3A4"/>
          </p15:clr>
        </p15:guide>
        <p15:guide id="4" pos="2275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859"/>
    <a:srgbClr val="013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6327" autoAdjust="0"/>
  </p:normalViewPr>
  <p:slideViewPr>
    <p:cSldViewPr snapToGrid="0" snapToObjects="1">
      <p:cViewPr varScale="1">
        <p:scale>
          <a:sx n="95" d="100"/>
          <a:sy n="95" d="100"/>
        </p:scale>
        <p:origin x="2120" y="72"/>
      </p:cViewPr>
      <p:guideLst>
        <p:guide orient="horz" pos="686"/>
        <p:guide pos="7061"/>
        <p:guide pos="733"/>
        <p:guide pos="2275"/>
        <p:guide orient="horz" pos="1003"/>
        <p:guide orient="horz" pos="3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Relationship Id="rId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v. Angelo Zambelli" userId="f0ecd4bf-a6c9-4bec-b3b0-6061c80fb41a" providerId="ADAL" clId="{908A12A6-D4D5-478A-82B7-0245FF762FE7}"/>
    <pc:docChg chg="undo custSel addSld delSld">
      <pc:chgData name="Avv. Angelo Zambelli" userId="f0ecd4bf-a6c9-4bec-b3b0-6061c80fb41a" providerId="ADAL" clId="{908A12A6-D4D5-478A-82B7-0245FF762FE7}" dt="2023-02-22T09:53:38.274" v="6" actId="47"/>
      <pc:docMkLst>
        <pc:docMk/>
      </pc:docMkLst>
      <pc:sldChg chg="del">
        <pc:chgData name="Avv. Angelo Zambelli" userId="f0ecd4bf-a6c9-4bec-b3b0-6061c80fb41a" providerId="ADAL" clId="{908A12A6-D4D5-478A-82B7-0245FF762FE7}" dt="2023-02-22T09:53:25.097" v="0" actId="47"/>
        <pc:sldMkLst>
          <pc:docMk/>
          <pc:sldMk cId="2727110721" sldId="3299"/>
        </pc:sldMkLst>
      </pc:sldChg>
      <pc:sldChg chg="del">
        <pc:chgData name="Avv. Angelo Zambelli" userId="f0ecd4bf-a6c9-4bec-b3b0-6061c80fb41a" providerId="ADAL" clId="{908A12A6-D4D5-478A-82B7-0245FF762FE7}" dt="2023-02-22T09:53:27.777" v="1" actId="47"/>
        <pc:sldMkLst>
          <pc:docMk/>
          <pc:sldMk cId="1507292770" sldId="3302"/>
        </pc:sldMkLst>
      </pc:sldChg>
      <pc:sldChg chg="del">
        <pc:chgData name="Avv. Angelo Zambelli" userId="f0ecd4bf-a6c9-4bec-b3b0-6061c80fb41a" providerId="ADAL" clId="{908A12A6-D4D5-478A-82B7-0245FF762FE7}" dt="2023-02-22T09:53:28.805" v="2" actId="47"/>
        <pc:sldMkLst>
          <pc:docMk/>
          <pc:sldMk cId="4004232290" sldId="3304"/>
        </pc:sldMkLst>
      </pc:sldChg>
      <pc:sldChg chg="del">
        <pc:chgData name="Avv. Angelo Zambelli" userId="f0ecd4bf-a6c9-4bec-b3b0-6061c80fb41a" providerId="ADAL" clId="{908A12A6-D4D5-478A-82B7-0245FF762FE7}" dt="2023-02-22T09:53:29.981" v="3" actId="47"/>
        <pc:sldMkLst>
          <pc:docMk/>
          <pc:sldMk cId="2670501102" sldId="3306"/>
        </pc:sldMkLst>
      </pc:sldChg>
      <pc:sldChg chg="add del">
        <pc:chgData name="Avv. Angelo Zambelli" userId="f0ecd4bf-a6c9-4bec-b3b0-6061c80fb41a" providerId="ADAL" clId="{908A12A6-D4D5-478A-82B7-0245FF762FE7}" dt="2023-02-22T09:53:36.203" v="5" actId="47"/>
        <pc:sldMkLst>
          <pc:docMk/>
          <pc:sldMk cId="3261300717" sldId="3310"/>
        </pc:sldMkLst>
      </pc:sldChg>
      <pc:sldChg chg="del">
        <pc:chgData name="Avv. Angelo Zambelli" userId="f0ecd4bf-a6c9-4bec-b3b0-6061c80fb41a" providerId="ADAL" clId="{908A12A6-D4D5-478A-82B7-0245FF762FE7}" dt="2023-02-22T09:53:38.274" v="6" actId="47"/>
        <pc:sldMkLst>
          <pc:docMk/>
          <pc:sldMk cId="4208035290" sldId="33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CB2FFF-E393-FEC0-9B61-B2719A9A31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EA404-6547-2A86-94A6-B97C692EE3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014" y="1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4DFFE-05C2-4295-8586-3E0166A8E48E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14AE0-70CF-B18F-2E5B-021F5FE9B2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5844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DD6DE-1FF4-DB0B-E9D4-860202F179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014" y="665844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C1803-AADC-475A-99DB-6BBCC60076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54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265014" y="1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317EA-E707-4D54-A0D7-345F02CD4190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30482" y="3373515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65844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265014" y="665844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3465B-8F60-454C-A103-D0E22F95D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53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84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90" y="274544"/>
            <a:ext cx="10972031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88" y="1535207"/>
            <a:ext cx="5385954" cy="640136"/>
          </a:xfrm>
        </p:spPr>
        <p:txBody>
          <a:bodyPr anchor="b"/>
          <a:lstStyle>
            <a:lvl1pPr marL="0" indent="0">
              <a:buNone/>
              <a:defRPr sz="2250" b="0">
                <a:solidFill>
                  <a:srgbClr val="002060"/>
                </a:solidFill>
              </a:defRPr>
            </a:lvl1pPr>
            <a:lvl2pPr marL="410206" indent="0">
              <a:buNone/>
              <a:defRPr sz="1781" b="1"/>
            </a:lvl2pPr>
            <a:lvl3pPr marL="820414" indent="0">
              <a:buNone/>
              <a:defRPr sz="1594" b="1"/>
            </a:lvl3pPr>
            <a:lvl4pPr marL="1230621" indent="0">
              <a:buNone/>
              <a:defRPr sz="1313" b="1"/>
            </a:lvl4pPr>
            <a:lvl5pPr marL="1640828" indent="0">
              <a:buNone/>
              <a:defRPr sz="1313" b="1"/>
            </a:lvl5pPr>
            <a:lvl6pPr marL="2051034" indent="0">
              <a:buNone/>
              <a:defRPr sz="1313" b="1"/>
            </a:lvl6pPr>
            <a:lvl7pPr marL="2461243" indent="0">
              <a:buNone/>
              <a:defRPr sz="1313" b="1"/>
            </a:lvl7pPr>
            <a:lvl8pPr marL="2871449" indent="0">
              <a:buNone/>
              <a:defRPr sz="1313" b="1"/>
            </a:lvl8pPr>
            <a:lvl9pPr marL="3281655" indent="0">
              <a:buNone/>
              <a:defRPr sz="1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88" y="2175344"/>
            <a:ext cx="5385954" cy="3951474"/>
          </a:xfrm>
        </p:spPr>
        <p:txBody>
          <a:bodyPr/>
          <a:lstStyle>
            <a:lvl1pPr>
              <a:buClr>
                <a:srgbClr val="002060"/>
              </a:buClr>
              <a:defRPr sz="2063"/>
            </a:lvl1pPr>
            <a:lvl2pPr>
              <a:defRPr sz="1781"/>
            </a:lvl2pPr>
            <a:lvl3pPr>
              <a:defRPr sz="1781"/>
            </a:lvl3pPr>
            <a:lvl4pPr>
              <a:defRPr sz="1313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42" y="1535207"/>
            <a:ext cx="5387879" cy="640136"/>
          </a:xfrm>
        </p:spPr>
        <p:txBody>
          <a:bodyPr anchor="b"/>
          <a:lstStyle>
            <a:lvl1pPr marL="0" indent="0">
              <a:buNone/>
              <a:defRPr sz="2250" b="0">
                <a:solidFill>
                  <a:srgbClr val="002060"/>
                </a:solidFill>
              </a:defRPr>
            </a:lvl1pPr>
            <a:lvl2pPr marL="410206" indent="0">
              <a:buNone/>
              <a:defRPr sz="1781" b="1"/>
            </a:lvl2pPr>
            <a:lvl3pPr marL="820414" indent="0">
              <a:buNone/>
              <a:defRPr sz="1594" b="1"/>
            </a:lvl3pPr>
            <a:lvl4pPr marL="1230621" indent="0">
              <a:buNone/>
              <a:defRPr sz="1313" b="1"/>
            </a:lvl4pPr>
            <a:lvl5pPr marL="1640828" indent="0">
              <a:buNone/>
              <a:defRPr sz="1313" b="1"/>
            </a:lvl5pPr>
            <a:lvl6pPr marL="2051034" indent="0">
              <a:buNone/>
              <a:defRPr sz="1313" b="1"/>
            </a:lvl6pPr>
            <a:lvl7pPr marL="2461243" indent="0">
              <a:buNone/>
              <a:defRPr sz="1313" b="1"/>
            </a:lvl7pPr>
            <a:lvl8pPr marL="2871449" indent="0">
              <a:buNone/>
              <a:defRPr sz="1313" b="1"/>
            </a:lvl8pPr>
            <a:lvl9pPr marL="3281655" indent="0">
              <a:buNone/>
              <a:defRPr sz="1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42" y="2175344"/>
            <a:ext cx="5387879" cy="3951474"/>
          </a:xfrm>
        </p:spPr>
        <p:txBody>
          <a:bodyPr/>
          <a:lstStyle>
            <a:lvl1pPr>
              <a:buClr>
                <a:srgbClr val="002060"/>
              </a:buClr>
              <a:defRPr sz="2063"/>
            </a:lvl1pPr>
            <a:lvl2pPr>
              <a:defRPr sz="1781"/>
            </a:lvl2pPr>
            <a:lvl3pPr>
              <a:defRPr sz="1781"/>
            </a:lvl3pPr>
            <a:lvl4pPr>
              <a:defRPr sz="1313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2006" y="6627379"/>
            <a:ext cx="409996" cy="230623"/>
          </a:xfrm>
          <a:prstGeom prst="rect">
            <a:avLst/>
          </a:prstGeom>
        </p:spPr>
        <p:txBody>
          <a:bodyPr/>
          <a:lstStyle>
            <a:lvl1pPr>
              <a:defRPr sz="1031"/>
            </a:lvl1pPr>
          </a:lstStyle>
          <a:p>
            <a:fld id="{7106265B-4087-4168-B650-15299221B57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61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2006" y="6627379"/>
            <a:ext cx="409996" cy="230623"/>
          </a:xfrm>
          <a:prstGeom prst="rect">
            <a:avLst/>
          </a:prstGeom>
        </p:spPr>
        <p:txBody>
          <a:bodyPr/>
          <a:lstStyle>
            <a:lvl1pPr>
              <a:defRPr sz="1031"/>
            </a:lvl1pPr>
          </a:lstStyle>
          <a:p>
            <a:fld id="{7106265B-4087-4168-B650-15299221B57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013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2006" y="6627379"/>
            <a:ext cx="409996" cy="230623"/>
          </a:xfrm>
          <a:prstGeom prst="rect">
            <a:avLst/>
          </a:prstGeom>
        </p:spPr>
        <p:txBody>
          <a:bodyPr/>
          <a:lstStyle>
            <a:lvl1pPr>
              <a:defRPr sz="1031"/>
            </a:lvl1pPr>
          </a:lstStyle>
          <a:p>
            <a:fld id="{7106265B-4087-4168-B650-15299221B57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6290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90" y="273147"/>
            <a:ext cx="4010121" cy="1162610"/>
          </a:xfrm>
        </p:spPr>
        <p:txBody>
          <a:bodyPr anchor="ctr"/>
          <a:lstStyle>
            <a:lvl1pPr algn="l">
              <a:defRPr sz="1781" b="0"/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52" y="273146"/>
            <a:ext cx="6815666" cy="5853672"/>
          </a:xfrm>
        </p:spPr>
        <p:txBody>
          <a:bodyPr/>
          <a:lstStyle>
            <a:lvl1pPr>
              <a:buClr>
                <a:srgbClr val="002060"/>
              </a:buClr>
              <a:defRPr sz="2063"/>
            </a:lvl1pPr>
            <a:lvl2pPr>
              <a:defRPr sz="1781"/>
            </a:lvl2pPr>
            <a:lvl3pPr>
              <a:defRPr sz="1781"/>
            </a:lvl3pPr>
            <a:lvl4pPr>
              <a:defRPr sz="1313"/>
            </a:lvl4pPr>
            <a:lvl5pPr>
              <a:defRPr sz="1313"/>
            </a:lvl5pPr>
            <a:lvl6pPr>
              <a:defRPr sz="1781"/>
            </a:lvl6pPr>
            <a:lvl7pPr>
              <a:defRPr sz="1781"/>
            </a:lvl7pPr>
            <a:lvl8pPr>
              <a:defRPr sz="1781"/>
            </a:lvl8pPr>
            <a:lvl9pPr>
              <a:defRPr sz="17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90" y="1435756"/>
            <a:ext cx="4010121" cy="4691062"/>
          </a:xfrm>
        </p:spPr>
        <p:txBody>
          <a:bodyPr/>
          <a:lstStyle>
            <a:lvl1pPr marL="0" indent="0">
              <a:buNone/>
              <a:defRPr sz="1313"/>
            </a:lvl1pPr>
            <a:lvl2pPr marL="410206" indent="0">
              <a:buNone/>
              <a:defRPr sz="1125"/>
            </a:lvl2pPr>
            <a:lvl3pPr marL="820414" indent="0">
              <a:buNone/>
              <a:defRPr sz="938"/>
            </a:lvl3pPr>
            <a:lvl4pPr marL="1230621" indent="0">
              <a:buNone/>
              <a:defRPr sz="750"/>
            </a:lvl4pPr>
            <a:lvl5pPr marL="1640828" indent="0">
              <a:buNone/>
              <a:defRPr sz="750"/>
            </a:lvl5pPr>
            <a:lvl6pPr marL="2051034" indent="0">
              <a:buNone/>
              <a:defRPr sz="750"/>
            </a:lvl6pPr>
            <a:lvl7pPr marL="2461243" indent="0">
              <a:buNone/>
              <a:defRPr sz="750"/>
            </a:lvl7pPr>
            <a:lvl8pPr marL="2871449" indent="0">
              <a:buNone/>
              <a:defRPr sz="750"/>
            </a:lvl8pPr>
            <a:lvl9pPr marL="328165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2006" y="6627379"/>
            <a:ext cx="409996" cy="230623"/>
          </a:xfrm>
          <a:prstGeom prst="rect">
            <a:avLst/>
          </a:prstGeom>
        </p:spPr>
        <p:txBody>
          <a:bodyPr/>
          <a:lstStyle>
            <a:lvl1pPr>
              <a:defRPr sz="1031"/>
            </a:lvl1pPr>
          </a:lstStyle>
          <a:p>
            <a:fld id="{7106265B-4087-4168-B650-15299221B57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8258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13" y="4800324"/>
            <a:ext cx="7315969" cy="567297"/>
          </a:xfrm>
        </p:spPr>
        <p:txBody>
          <a:bodyPr anchor="ctr"/>
          <a:lstStyle>
            <a:lvl1pPr marL="85718" indent="0" algn="l">
              <a:defRPr sz="1781" b="0"/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13" y="612123"/>
            <a:ext cx="7315969" cy="4115360"/>
          </a:xfrm>
        </p:spPr>
        <p:txBody>
          <a:bodyPr/>
          <a:lstStyle>
            <a:lvl1pPr marL="0" indent="0">
              <a:buNone/>
              <a:defRPr sz="2906"/>
            </a:lvl1pPr>
            <a:lvl2pPr marL="410206" indent="0">
              <a:buNone/>
              <a:defRPr sz="2438"/>
            </a:lvl2pPr>
            <a:lvl3pPr marL="820414" indent="0">
              <a:buNone/>
              <a:defRPr sz="2250"/>
            </a:lvl3pPr>
            <a:lvl4pPr marL="1230621" indent="0">
              <a:buNone/>
              <a:defRPr sz="1781"/>
            </a:lvl4pPr>
            <a:lvl5pPr marL="1640828" indent="0">
              <a:buNone/>
              <a:defRPr sz="1781"/>
            </a:lvl5pPr>
            <a:lvl6pPr marL="2051034" indent="0">
              <a:buNone/>
              <a:defRPr sz="1781"/>
            </a:lvl6pPr>
            <a:lvl7pPr marL="2461243" indent="0">
              <a:buNone/>
              <a:defRPr sz="1781"/>
            </a:lvl7pPr>
            <a:lvl8pPr marL="2871449" indent="0">
              <a:buNone/>
              <a:defRPr sz="1781"/>
            </a:lvl8pPr>
            <a:lvl9pPr marL="3281655" indent="0">
              <a:buNone/>
              <a:defRPr sz="1781"/>
            </a:lvl9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13" y="5367619"/>
            <a:ext cx="7315969" cy="804022"/>
          </a:xfrm>
        </p:spPr>
        <p:txBody>
          <a:bodyPr/>
          <a:lstStyle>
            <a:lvl1pPr marL="0" indent="0">
              <a:buNone/>
              <a:defRPr sz="1313"/>
            </a:lvl1pPr>
            <a:lvl2pPr marL="410206" indent="0">
              <a:buNone/>
              <a:defRPr sz="1125"/>
            </a:lvl2pPr>
            <a:lvl3pPr marL="820414" indent="0">
              <a:buNone/>
              <a:defRPr sz="938"/>
            </a:lvl3pPr>
            <a:lvl4pPr marL="1230621" indent="0">
              <a:buNone/>
              <a:defRPr sz="750"/>
            </a:lvl4pPr>
            <a:lvl5pPr marL="1640828" indent="0">
              <a:buNone/>
              <a:defRPr sz="750"/>
            </a:lvl5pPr>
            <a:lvl6pPr marL="2051034" indent="0">
              <a:buNone/>
              <a:defRPr sz="750"/>
            </a:lvl6pPr>
            <a:lvl7pPr marL="2461243" indent="0">
              <a:buNone/>
              <a:defRPr sz="750"/>
            </a:lvl7pPr>
            <a:lvl8pPr marL="2871449" indent="0">
              <a:buNone/>
              <a:defRPr sz="750"/>
            </a:lvl8pPr>
            <a:lvl9pPr marL="328165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2006" y="6627379"/>
            <a:ext cx="409996" cy="230623"/>
          </a:xfrm>
          <a:prstGeom prst="rect">
            <a:avLst/>
          </a:prstGeom>
        </p:spPr>
        <p:txBody>
          <a:bodyPr/>
          <a:lstStyle>
            <a:lvl1pPr>
              <a:defRPr sz="1031"/>
            </a:lvl1pPr>
          </a:lstStyle>
          <a:p>
            <a:fld id="{7106265B-4087-4168-B650-15299221B57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7286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002060"/>
              </a:buClr>
              <a:defRPr/>
            </a:lvl1pPr>
            <a:lvl4pPr>
              <a:defRPr sz="1313"/>
            </a:lvl4pPr>
            <a:lvl5pPr>
              <a:defRPr sz="13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2006" y="6627379"/>
            <a:ext cx="409996" cy="230623"/>
          </a:xfrm>
          <a:prstGeom prst="rect">
            <a:avLst/>
          </a:prstGeom>
        </p:spPr>
        <p:txBody>
          <a:bodyPr/>
          <a:lstStyle>
            <a:lvl1pPr>
              <a:defRPr sz="1031"/>
            </a:lvl1pPr>
          </a:lstStyle>
          <a:p>
            <a:fld id="{7106265B-4087-4168-B650-15299221B57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2957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3156" y="163889"/>
            <a:ext cx="2869046" cy="5962930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9" y="163889"/>
            <a:ext cx="8426258" cy="5962930"/>
          </a:xfrm>
        </p:spPr>
        <p:txBody>
          <a:bodyPr vert="eaVert"/>
          <a:lstStyle>
            <a:lvl1pPr>
              <a:buClr>
                <a:srgbClr val="002060"/>
              </a:buClr>
              <a:defRPr/>
            </a:lvl1pPr>
            <a:lvl2pPr>
              <a:buClr>
                <a:srgbClr val="002060"/>
              </a:buClr>
              <a:defRPr/>
            </a:lvl2pPr>
            <a:lvl3pPr marL="1128202" indent="-307690">
              <a:buClr>
                <a:srgbClr val="002060"/>
              </a:buClr>
              <a:buFont typeface="Wingdings" panose="05000000000000000000" pitchFamily="2" charset="2"/>
              <a:buChar char="Ø"/>
              <a:defRPr/>
            </a:lvl3pPr>
            <a:lvl4pPr marL="1538456" indent="-307690">
              <a:buClr>
                <a:srgbClr val="002060"/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rgbClr val="002060"/>
              </a:buClr>
              <a:defRPr sz="13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2006" y="6627379"/>
            <a:ext cx="409996" cy="230623"/>
          </a:xfrm>
          <a:prstGeom prst="rect">
            <a:avLst/>
          </a:prstGeom>
        </p:spPr>
        <p:txBody>
          <a:bodyPr/>
          <a:lstStyle>
            <a:lvl1pPr>
              <a:defRPr sz="1031"/>
            </a:lvl1pPr>
          </a:lstStyle>
          <a:p>
            <a:fld id="{7106265B-4087-4168-B650-15299221B57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2145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2006" y="6627379"/>
            <a:ext cx="409996" cy="230623"/>
          </a:xfrm>
          <a:prstGeom prst="rect">
            <a:avLst/>
          </a:prstGeom>
        </p:spPr>
        <p:txBody>
          <a:bodyPr/>
          <a:lstStyle>
            <a:lvl1pPr>
              <a:defRPr sz="1031"/>
            </a:lvl1pPr>
          </a:lstStyle>
          <a:p>
            <a:fld id="{7106265B-4087-4168-B650-15299221B57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527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95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71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53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0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4583550" y="3035396"/>
            <a:ext cx="7471834" cy="785812"/>
          </a:xfrm>
        </p:spPr>
        <p:txBody>
          <a:bodyPr lIns="123058" anchor="ctr"/>
          <a:lstStyle>
            <a:lvl1pPr marL="0">
              <a:defRPr sz="253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it-IT" noProof="0"/>
              <a:t>Click to edit Master title style</a:t>
            </a:r>
            <a:endParaRPr lang="en-US" altLang="it-IT" noProof="0" dirty="0"/>
          </a:p>
        </p:txBody>
      </p:sp>
      <p:sp>
        <p:nvSpPr>
          <p:cNvPr id="91161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4575853" y="4431927"/>
            <a:ext cx="7477606" cy="1753721"/>
          </a:xfrm>
        </p:spPr>
        <p:txBody>
          <a:bodyPr lIns="123058"/>
          <a:lstStyle>
            <a:lvl1pPr marL="0" indent="0">
              <a:buNone/>
              <a:defRPr sz="178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it-IT" noProof="0"/>
              <a:t>Click to edit Master subtitle style</a:t>
            </a:r>
            <a:endParaRPr lang="it-IT" altLang="it-IT" noProof="0" dirty="0"/>
          </a:p>
        </p:txBody>
      </p:sp>
    </p:spTree>
    <p:extLst>
      <p:ext uri="{BB962C8B-B14F-4D97-AF65-F5344CB8AC3E}">
        <p14:creationId xmlns:p14="http://schemas.microsoft.com/office/powerpoint/2010/main" val="242225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0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4583550" y="3035396"/>
            <a:ext cx="7471834" cy="785812"/>
          </a:xfrm>
        </p:spPr>
        <p:txBody>
          <a:bodyPr lIns="123058" anchor="ctr"/>
          <a:lstStyle>
            <a:lvl1pPr marL="0">
              <a:defRPr sz="253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it-IT" noProof="0"/>
              <a:t>Click to edit Master title style</a:t>
            </a:r>
            <a:endParaRPr lang="en-US" altLang="it-IT" noProof="0" dirty="0"/>
          </a:p>
        </p:txBody>
      </p:sp>
    </p:spTree>
    <p:extLst>
      <p:ext uri="{BB962C8B-B14F-4D97-AF65-F5344CB8AC3E}">
        <p14:creationId xmlns:p14="http://schemas.microsoft.com/office/powerpoint/2010/main" val="384208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60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2006" y="6627379"/>
            <a:ext cx="409996" cy="230623"/>
          </a:xfrm>
          <a:prstGeom prst="rect">
            <a:avLst/>
          </a:prstGeom>
        </p:spPr>
        <p:txBody>
          <a:bodyPr/>
          <a:lstStyle>
            <a:lvl1pPr>
              <a:defRPr sz="1031"/>
            </a:lvl1pPr>
          </a:lstStyle>
          <a:p>
            <a:fld id="{7106265B-4087-4168-B650-15299221B57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582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049" y="2906527"/>
            <a:ext cx="10362045" cy="1500187"/>
          </a:xfrm>
        </p:spPr>
        <p:txBody>
          <a:bodyPr anchor="b"/>
          <a:lstStyle>
            <a:lvl1pPr marL="0" indent="0">
              <a:buNone/>
              <a:defRPr lang="en-US" sz="1781" b="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10206" indent="0">
              <a:buNone/>
              <a:defRPr sz="1594"/>
            </a:lvl2pPr>
            <a:lvl3pPr marL="820414" indent="0">
              <a:buNone/>
              <a:defRPr sz="1313"/>
            </a:lvl3pPr>
            <a:lvl4pPr marL="1230621" indent="0">
              <a:buNone/>
              <a:defRPr sz="1313"/>
            </a:lvl4pPr>
            <a:lvl5pPr marL="1640828" indent="0">
              <a:buNone/>
              <a:defRPr sz="1313"/>
            </a:lvl5pPr>
            <a:lvl6pPr marL="2051034" indent="0">
              <a:buNone/>
              <a:defRPr sz="1313"/>
            </a:lvl6pPr>
            <a:lvl7pPr marL="2461243" indent="0">
              <a:buNone/>
              <a:defRPr sz="1313"/>
            </a:lvl7pPr>
            <a:lvl8pPr marL="2871449" indent="0">
              <a:buNone/>
              <a:defRPr sz="1313"/>
            </a:lvl8pPr>
            <a:lvl9pPr marL="3281655" indent="0">
              <a:buNone/>
              <a:defRPr sz="1313"/>
            </a:lvl9pPr>
          </a:lstStyle>
          <a:p>
            <a:pPr marL="0" lvl="0" indent="0" algn="l" defTabSz="914527" rtl="0" fontAlgn="base">
              <a:spcBef>
                <a:spcPct val="50000"/>
              </a:spcBef>
              <a:spcAft>
                <a:spcPct val="0"/>
              </a:spcAft>
              <a:buSzPct val="95000"/>
              <a:buFont typeface="Helvetica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954596" y="4419895"/>
            <a:ext cx="10362045" cy="1500187"/>
          </a:xfrm>
        </p:spPr>
        <p:txBody>
          <a:bodyPr anchor="t"/>
          <a:lstStyle>
            <a:lvl1pPr marL="0" indent="0">
              <a:buNone/>
              <a:defRPr lang="en-US" sz="1781" b="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10206" indent="0">
              <a:buNone/>
              <a:defRPr sz="1594"/>
            </a:lvl2pPr>
            <a:lvl3pPr marL="820414" indent="0">
              <a:buNone/>
              <a:defRPr sz="1313"/>
            </a:lvl3pPr>
            <a:lvl4pPr marL="1230621" indent="0">
              <a:buNone/>
              <a:defRPr sz="1313"/>
            </a:lvl4pPr>
            <a:lvl5pPr marL="1640828" indent="0">
              <a:buNone/>
              <a:defRPr sz="1313"/>
            </a:lvl5pPr>
            <a:lvl6pPr marL="2051034" indent="0">
              <a:buNone/>
              <a:defRPr sz="1313"/>
            </a:lvl6pPr>
            <a:lvl7pPr marL="2461243" indent="0">
              <a:buNone/>
              <a:defRPr sz="1313"/>
            </a:lvl7pPr>
            <a:lvl8pPr marL="2871449" indent="0">
              <a:buNone/>
              <a:defRPr sz="1313"/>
            </a:lvl8pPr>
            <a:lvl9pPr marL="3281655" indent="0">
              <a:buNone/>
              <a:defRPr sz="1313"/>
            </a:lvl9pPr>
          </a:lstStyle>
          <a:p>
            <a:pPr marL="0" lvl="0" indent="0" algn="l" defTabSz="914527" rtl="0" fontAlgn="base">
              <a:spcBef>
                <a:spcPct val="50000"/>
              </a:spcBef>
              <a:spcAft>
                <a:spcPct val="0"/>
              </a:spcAft>
              <a:buSzPct val="95000"/>
              <a:buFont typeface="Helvetica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2006" y="6627379"/>
            <a:ext cx="409996" cy="230623"/>
          </a:xfrm>
          <a:prstGeom prst="rect">
            <a:avLst/>
          </a:prstGeom>
        </p:spPr>
        <p:txBody>
          <a:bodyPr/>
          <a:lstStyle>
            <a:lvl1pPr>
              <a:defRPr sz="1031"/>
            </a:lvl1pPr>
          </a:lstStyle>
          <a:p>
            <a:fld id="{7106265B-4087-4168-B650-15299221B57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741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111" y="1599641"/>
            <a:ext cx="5343620" cy="4527176"/>
          </a:xfrm>
        </p:spPr>
        <p:txBody>
          <a:bodyPr/>
          <a:lstStyle>
            <a:lvl1pPr>
              <a:buClr>
                <a:srgbClr val="002060"/>
              </a:buClr>
              <a:defRPr sz="2063"/>
            </a:lvl1pPr>
            <a:lvl2pPr>
              <a:defRPr sz="1781"/>
            </a:lvl2pPr>
            <a:lvl3pPr>
              <a:defRPr sz="1781"/>
            </a:lvl3pPr>
            <a:lvl4pPr>
              <a:defRPr sz="1313"/>
            </a:lvl4pPr>
            <a:lvl5pPr>
              <a:defRPr sz="1313"/>
            </a:lvl5pPr>
            <a:lvl6pPr>
              <a:defRPr sz="1594"/>
            </a:lvl6pPr>
            <a:lvl7pPr>
              <a:defRPr sz="1594"/>
            </a:lvl7pPr>
            <a:lvl8pPr>
              <a:defRPr sz="1594"/>
            </a:lvl8pPr>
            <a:lvl9pPr>
              <a:defRPr sz="15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457" y="1599641"/>
            <a:ext cx="5343621" cy="4527176"/>
          </a:xfrm>
        </p:spPr>
        <p:txBody>
          <a:bodyPr/>
          <a:lstStyle>
            <a:lvl1pPr>
              <a:buClr>
                <a:srgbClr val="002060"/>
              </a:buClr>
              <a:defRPr sz="2063"/>
            </a:lvl1pPr>
            <a:lvl2pPr>
              <a:defRPr sz="1781"/>
            </a:lvl2pPr>
            <a:lvl3pPr>
              <a:defRPr sz="1781"/>
            </a:lvl3pPr>
            <a:lvl4pPr>
              <a:defRPr sz="1313"/>
            </a:lvl4pPr>
            <a:lvl5pPr>
              <a:defRPr sz="1313"/>
            </a:lvl5pPr>
            <a:lvl6pPr>
              <a:defRPr sz="1594"/>
            </a:lvl6pPr>
            <a:lvl7pPr>
              <a:defRPr sz="1594"/>
            </a:lvl7pPr>
            <a:lvl8pPr>
              <a:defRPr sz="1594"/>
            </a:lvl8pPr>
            <a:lvl9pPr>
              <a:defRPr sz="15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2006" y="6627379"/>
            <a:ext cx="409996" cy="230623"/>
          </a:xfrm>
          <a:prstGeom prst="rect">
            <a:avLst/>
          </a:prstGeom>
        </p:spPr>
        <p:txBody>
          <a:bodyPr/>
          <a:lstStyle>
            <a:lvl1pPr>
              <a:defRPr sz="1031"/>
            </a:lvl1pPr>
          </a:lstStyle>
          <a:p>
            <a:fld id="{7106265B-4087-4168-B650-15299221B57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5151232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hyperlink" Target="about:blank" TargetMode="External"/></Relationships>
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ambelli &amp; Partners Logo">
            <a:extLst>
              <a:ext uri="{FF2B5EF4-FFF2-40B4-BE49-F238E27FC236}">
                <a16:creationId xmlns:a16="http://schemas.microsoft.com/office/drawing/2014/main" id="{F7AD881C-0923-D641-BAAF-9933594E0F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7" y="5647766"/>
            <a:ext cx="4257313" cy="7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2213499-7215-8947-B7C1-F5EC4B344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33350" b="34354"/>
          <a:stretch/>
        </p:blipFill>
        <p:spPr>
          <a:xfrm>
            <a:off x="168183" y="6166245"/>
            <a:ext cx="2843959" cy="51714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32B5F6B-87AD-8241-BD04-2A1123DC76F2}"/>
              </a:ext>
            </a:extLst>
          </p:cNvPr>
          <p:cNvSpPr txBox="1"/>
          <p:nvPr userDrawn="1"/>
        </p:nvSpPr>
        <p:spPr>
          <a:xfrm>
            <a:off x="5078624" y="6327463"/>
            <a:ext cx="6955491" cy="355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  <a:spcBef>
                <a:spcPct val="0"/>
              </a:spcBef>
              <a:defRPr/>
            </a:pPr>
            <a:r>
              <a:rPr lang="it-IT" sz="1200" b="0" i="0" u="none" strike="noStrike" kern="1200" dirty="0">
                <a:solidFill>
                  <a:srgbClr val="013858"/>
                </a:solidFill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info@zambellipartners.com</a:t>
            </a:r>
            <a:r>
              <a:rPr lang="it-IT" sz="1200" b="0" i="0" u="none" strike="noStrike" kern="1200" dirty="0">
                <a:solidFill>
                  <a:srgbClr val="013858"/>
                </a:solidFill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| </a:t>
            </a:r>
            <a:r>
              <a:rPr lang="it-IT" sz="1200" b="0" i="0" u="none" strike="noStrike" kern="1200" dirty="0">
                <a:solidFill>
                  <a:srgbClr val="013858"/>
                </a:solidFill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www.zambellipartners.com</a:t>
            </a:r>
            <a:endParaRPr lang="it-IT" sz="1200" b="0" i="0" u="none" strike="noStrike" kern="1200" dirty="0">
              <a:solidFill>
                <a:srgbClr val="013858"/>
              </a:solidFill>
              <a:effectLst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253E1F6-ABD2-104A-8A41-7E1B4E68769D}"/>
              </a:ext>
            </a:extLst>
          </p:cNvPr>
          <p:cNvCxnSpPr>
            <a:cxnSpLocks/>
          </p:cNvCxnSpPr>
          <p:nvPr userDrawn="1"/>
        </p:nvCxnSpPr>
        <p:spPr>
          <a:xfrm>
            <a:off x="220136" y="6036293"/>
            <a:ext cx="11751727" cy="0"/>
          </a:xfrm>
          <a:prstGeom prst="line">
            <a:avLst/>
          </a:prstGeom>
          <a:ln>
            <a:solidFill>
              <a:srgbClr val="013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BC2192BE-FBAA-6A84-DBA7-3FCF8253926B}"/>
              </a:ext>
            </a:extLst>
          </p:cNvPr>
          <p:cNvSpPr txBox="1">
            <a:spLocks/>
          </p:cNvSpPr>
          <p:nvPr userDrawn="1"/>
        </p:nvSpPr>
        <p:spPr>
          <a:xfrm>
            <a:off x="4724399" y="644469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2875D-5CE5-464F-A567-F4E377EAC152}" type="slidenum">
              <a:rPr lang="it-IT" sz="900" smtClean="0"/>
              <a:pPr/>
              <a:t>‹N›</a:t>
            </a:fld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90214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49" r:id="rId3"/>
    <p:sldLayoutId id="214748365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71" y="163889"/>
            <a:ext cx="11480031" cy="82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09" rIns="91418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  <a:endParaRPr lang="en-US" altLang="it-IT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6111" y="1599640"/>
            <a:ext cx="10871969" cy="452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  <a:endParaRPr lang="en-US" altLang="it-IT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66148" y="6288264"/>
            <a:ext cx="409996" cy="23062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031"/>
            </a:lvl1pPr>
          </a:lstStyle>
          <a:p>
            <a:fld id="{7106265B-4087-4168-B650-15299221B57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922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hdr="0" ftr="0" dt="0"/>
  <p:txStyles>
    <p:titleStyle>
      <a:lvl1pPr marL="227920" algn="l" defTabSz="914527" rtl="0" eaLnBrk="1" fontAlgn="base" hangingPunct="1">
        <a:spcBef>
          <a:spcPct val="0"/>
        </a:spcBef>
        <a:spcAft>
          <a:spcPct val="0"/>
        </a:spcAft>
        <a:defRPr sz="2531">
          <a:solidFill>
            <a:srgbClr val="002060"/>
          </a:solidFill>
          <a:latin typeface="Georgia" panose="02040502050405020303" pitchFamily="18" charset="0"/>
          <a:ea typeface="+mj-ea"/>
          <a:cs typeface="+mj-cs"/>
        </a:defRPr>
      </a:lvl1pPr>
      <a:lvl2pPr marL="227920" algn="l" defTabSz="914527" rtl="0" eaLnBrk="1" fontAlgn="base" hangingPunct="1">
        <a:spcBef>
          <a:spcPct val="0"/>
        </a:spcBef>
        <a:spcAft>
          <a:spcPct val="0"/>
        </a:spcAft>
        <a:defRPr sz="2438">
          <a:solidFill>
            <a:srgbClr val="455560"/>
          </a:solidFill>
          <a:latin typeface="Arial" charset="0"/>
          <a:cs typeface="Arial" charset="0"/>
        </a:defRPr>
      </a:lvl2pPr>
      <a:lvl3pPr marL="227920" algn="l" defTabSz="914527" rtl="0" eaLnBrk="1" fontAlgn="base" hangingPunct="1">
        <a:spcBef>
          <a:spcPct val="0"/>
        </a:spcBef>
        <a:spcAft>
          <a:spcPct val="0"/>
        </a:spcAft>
        <a:defRPr sz="2438">
          <a:solidFill>
            <a:srgbClr val="455560"/>
          </a:solidFill>
          <a:latin typeface="Arial" charset="0"/>
          <a:cs typeface="Arial" charset="0"/>
        </a:defRPr>
      </a:lvl3pPr>
      <a:lvl4pPr marL="227920" algn="l" defTabSz="914527" rtl="0" eaLnBrk="1" fontAlgn="base" hangingPunct="1">
        <a:spcBef>
          <a:spcPct val="0"/>
        </a:spcBef>
        <a:spcAft>
          <a:spcPct val="0"/>
        </a:spcAft>
        <a:defRPr sz="2438">
          <a:solidFill>
            <a:srgbClr val="455560"/>
          </a:solidFill>
          <a:latin typeface="Arial" charset="0"/>
          <a:cs typeface="Arial" charset="0"/>
        </a:defRPr>
      </a:lvl4pPr>
      <a:lvl5pPr marL="227920" algn="l" defTabSz="914527" rtl="0" eaLnBrk="1" fontAlgn="base" hangingPunct="1">
        <a:spcBef>
          <a:spcPct val="0"/>
        </a:spcBef>
        <a:spcAft>
          <a:spcPct val="0"/>
        </a:spcAft>
        <a:defRPr sz="2438">
          <a:solidFill>
            <a:srgbClr val="455560"/>
          </a:solidFill>
          <a:latin typeface="Arial" charset="0"/>
          <a:cs typeface="Arial" charset="0"/>
        </a:defRPr>
      </a:lvl5pPr>
      <a:lvl6pPr marL="638174" algn="l" defTabSz="914527" rtl="0" eaLnBrk="1" fontAlgn="base" hangingPunct="1">
        <a:spcBef>
          <a:spcPct val="0"/>
        </a:spcBef>
        <a:spcAft>
          <a:spcPct val="0"/>
        </a:spcAft>
        <a:defRPr sz="2438">
          <a:solidFill>
            <a:srgbClr val="455560"/>
          </a:solidFill>
          <a:latin typeface="Arial" charset="0"/>
          <a:cs typeface="Arial" charset="0"/>
        </a:defRPr>
      </a:lvl6pPr>
      <a:lvl7pPr marL="1048429" algn="l" defTabSz="914527" rtl="0" eaLnBrk="1" fontAlgn="base" hangingPunct="1">
        <a:spcBef>
          <a:spcPct val="0"/>
        </a:spcBef>
        <a:spcAft>
          <a:spcPct val="0"/>
        </a:spcAft>
        <a:defRPr sz="2438">
          <a:solidFill>
            <a:srgbClr val="455560"/>
          </a:solidFill>
          <a:latin typeface="Arial" charset="0"/>
          <a:cs typeface="Arial" charset="0"/>
        </a:defRPr>
      </a:lvl7pPr>
      <a:lvl8pPr marL="1458683" algn="l" defTabSz="914527" rtl="0" eaLnBrk="1" fontAlgn="base" hangingPunct="1">
        <a:spcBef>
          <a:spcPct val="0"/>
        </a:spcBef>
        <a:spcAft>
          <a:spcPct val="0"/>
        </a:spcAft>
        <a:defRPr sz="2438">
          <a:solidFill>
            <a:srgbClr val="455560"/>
          </a:solidFill>
          <a:latin typeface="Arial" charset="0"/>
          <a:cs typeface="Arial" charset="0"/>
        </a:defRPr>
      </a:lvl8pPr>
      <a:lvl9pPr marL="1868939" algn="l" defTabSz="914527" rtl="0" eaLnBrk="1" fontAlgn="base" hangingPunct="1">
        <a:spcBef>
          <a:spcPct val="0"/>
        </a:spcBef>
        <a:spcAft>
          <a:spcPct val="0"/>
        </a:spcAft>
        <a:defRPr sz="2438">
          <a:solidFill>
            <a:srgbClr val="455560"/>
          </a:solidFill>
          <a:latin typeface="Arial" charset="0"/>
          <a:cs typeface="Arial" charset="0"/>
        </a:defRPr>
      </a:lvl9pPr>
    </p:titleStyle>
    <p:bodyStyle>
      <a:lvl1pPr marL="307690" indent="-307690" algn="l" defTabSz="914527" rtl="0" eaLnBrk="1" fontAlgn="base" hangingPunct="1">
        <a:spcBef>
          <a:spcPct val="50000"/>
        </a:spcBef>
        <a:spcAft>
          <a:spcPct val="0"/>
        </a:spcAft>
        <a:buClr>
          <a:srgbClr val="002060"/>
        </a:buClr>
        <a:buSzPct val="95000"/>
        <a:buFont typeface="Helvetica" pitchFamily="34" charset="0"/>
        <a:buChar char="●"/>
        <a:defRPr sz="2063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17946" indent="-307690" algn="l" defTabSz="914527" rtl="0" eaLnBrk="1" fontAlgn="base" hangingPunct="1">
        <a:spcBef>
          <a:spcPct val="50000"/>
        </a:spcBef>
        <a:spcAft>
          <a:spcPct val="0"/>
        </a:spcAft>
        <a:buClr>
          <a:srgbClr val="002060"/>
        </a:buClr>
        <a:buSzPct val="95000"/>
        <a:buFont typeface="Helvetica" pitchFamily="34" charset="0"/>
        <a:buChar char="–"/>
        <a:defRPr sz="1781">
          <a:solidFill>
            <a:schemeClr val="tx1"/>
          </a:solidFill>
          <a:latin typeface="Georgia" panose="02040502050405020303" pitchFamily="18" charset="0"/>
          <a:cs typeface="+mn-cs"/>
        </a:defRPr>
      </a:lvl2pPr>
      <a:lvl3pPr marL="1128202" indent="-307690" algn="l" defTabSz="914527" rtl="0" eaLnBrk="1" fontAlgn="base" hangingPunct="1">
        <a:spcBef>
          <a:spcPct val="50000"/>
        </a:spcBef>
        <a:spcAft>
          <a:spcPct val="0"/>
        </a:spcAft>
        <a:buClr>
          <a:srgbClr val="002060"/>
        </a:buClr>
        <a:buSzPct val="120000"/>
        <a:buFont typeface="Wingdings" panose="05000000000000000000" pitchFamily="2" charset="2"/>
        <a:buChar char="Ø"/>
        <a:defRPr>
          <a:solidFill>
            <a:schemeClr val="accent4"/>
          </a:solidFill>
          <a:latin typeface="Georgia" panose="02040502050405020303" pitchFamily="18" charset="0"/>
          <a:cs typeface="+mn-cs"/>
        </a:defRPr>
      </a:lvl3pPr>
      <a:lvl4pPr marL="1538456" indent="-307690" algn="l" defTabSz="914527" rtl="0" eaLnBrk="1" fontAlgn="base" hangingPunct="1">
        <a:spcBef>
          <a:spcPct val="50000"/>
        </a:spcBef>
        <a:spcAft>
          <a:spcPct val="0"/>
        </a:spcAft>
        <a:buClr>
          <a:srgbClr val="002060"/>
        </a:buClr>
        <a:buSzPct val="110000"/>
        <a:buFont typeface="Wingdings" panose="05000000000000000000" pitchFamily="2" charset="2"/>
        <a:buChar char="§"/>
        <a:defRPr sz="1313">
          <a:solidFill>
            <a:schemeClr val="accent4"/>
          </a:solidFill>
          <a:latin typeface="Georgia" panose="02040502050405020303" pitchFamily="18" charset="0"/>
          <a:cs typeface="+mn-cs"/>
        </a:defRPr>
      </a:lvl4pPr>
      <a:lvl5pPr marL="1948712" indent="-307690" algn="l" defTabSz="914527" rtl="0" eaLnBrk="1" fontAlgn="base" hangingPunct="1">
        <a:spcBef>
          <a:spcPct val="50000"/>
        </a:spcBef>
        <a:spcAft>
          <a:spcPct val="0"/>
        </a:spcAft>
        <a:buClr>
          <a:srgbClr val="002060"/>
        </a:buClr>
        <a:buFont typeface="Arial" charset="0"/>
        <a:buChar char="»"/>
        <a:defRPr sz="1313">
          <a:solidFill>
            <a:schemeClr val="accent4"/>
          </a:solidFill>
          <a:latin typeface="Georgia" panose="02040502050405020303" pitchFamily="18" charset="0"/>
          <a:cs typeface="+mn-cs"/>
        </a:defRPr>
      </a:lvl5pPr>
      <a:lvl6pPr marL="2358966" indent="-307690" algn="l" defTabSz="914527" rtl="0" eaLnBrk="1" fontAlgn="base" hangingPunct="1">
        <a:spcBef>
          <a:spcPct val="50000"/>
        </a:spcBef>
        <a:spcAft>
          <a:spcPct val="0"/>
        </a:spcAft>
        <a:buFont typeface="Arial" charset="0"/>
        <a:buChar char="»"/>
        <a:defRPr sz="1313">
          <a:solidFill>
            <a:srgbClr val="455560"/>
          </a:solidFill>
          <a:latin typeface="+mn-lt"/>
          <a:cs typeface="+mn-cs"/>
        </a:defRPr>
      </a:lvl6pPr>
      <a:lvl7pPr marL="2769220" indent="-307690" algn="l" defTabSz="914527" rtl="0" eaLnBrk="1" fontAlgn="base" hangingPunct="1">
        <a:spcBef>
          <a:spcPct val="50000"/>
        </a:spcBef>
        <a:spcAft>
          <a:spcPct val="0"/>
        </a:spcAft>
        <a:buFont typeface="Arial" charset="0"/>
        <a:buChar char="»"/>
        <a:defRPr sz="1313">
          <a:solidFill>
            <a:srgbClr val="455560"/>
          </a:solidFill>
          <a:latin typeface="+mn-lt"/>
          <a:cs typeface="+mn-cs"/>
        </a:defRPr>
      </a:lvl7pPr>
      <a:lvl8pPr marL="3179476" indent="-307690" algn="l" defTabSz="914527" rtl="0" eaLnBrk="1" fontAlgn="base" hangingPunct="1">
        <a:spcBef>
          <a:spcPct val="50000"/>
        </a:spcBef>
        <a:spcAft>
          <a:spcPct val="0"/>
        </a:spcAft>
        <a:buFont typeface="Arial" charset="0"/>
        <a:buChar char="»"/>
        <a:defRPr sz="1313">
          <a:solidFill>
            <a:srgbClr val="455560"/>
          </a:solidFill>
          <a:latin typeface="+mn-lt"/>
          <a:cs typeface="+mn-cs"/>
        </a:defRPr>
      </a:lvl8pPr>
      <a:lvl9pPr marL="3589732" indent="-307690" algn="l" defTabSz="914527" rtl="0" eaLnBrk="1" fontAlgn="base" hangingPunct="1">
        <a:spcBef>
          <a:spcPct val="50000"/>
        </a:spcBef>
        <a:spcAft>
          <a:spcPct val="0"/>
        </a:spcAft>
        <a:buFont typeface="Arial" charset="0"/>
        <a:buChar char="»"/>
        <a:defRPr sz="1313">
          <a:solidFill>
            <a:srgbClr val="45556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8205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10255" algn="l" defTabSz="8205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20510" algn="l" defTabSz="8205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30764" algn="l" defTabSz="8205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41020" algn="l" defTabSz="8205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51274" algn="l" defTabSz="8205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61531" algn="l" defTabSz="8205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71786" algn="l" defTabSz="8205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82038" algn="l" defTabSz="8205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0DC170CE-ECE5-9746-B620-34E01D566877}"/>
              </a:ext>
            </a:extLst>
          </p:cNvPr>
          <p:cNvSpPr/>
          <p:nvPr/>
        </p:nvSpPr>
        <p:spPr bwMode="auto">
          <a:xfrm>
            <a:off x="-2" y="0"/>
            <a:ext cx="12192000" cy="6858000"/>
          </a:xfrm>
          <a:prstGeom prst="rect">
            <a:avLst/>
          </a:prstGeom>
          <a:solidFill>
            <a:srgbClr val="0138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6" name="Picture 2" descr="Zambelli &amp; Partners Logo">
            <a:extLst>
              <a:ext uri="{FF2B5EF4-FFF2-40B4-BE49-F238E27FC236}">
                <a16:creationId xmlns:a16="http://schemas.microsoft.com/office/drawing/2014/main" id="{F60308E8-6FA4-4B4B-8112-9D0BFD40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7" y="5647766"/>
            <a:ext cx="4257313" cy="7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A44BD8CF-329E-404D-9730-E90D87DF53B2}"/>
              </a:ext>
            </a:extLst>
          </p:cNvPr>
          <p:cNvSpPr/>
          <p:nvPr/>
        </p:nvSpPr>
        <p:spPr>
          <a:xfrm>
            <a:off x="2106095" y="1044198"/>
            <a:ext cx="4694235" cy="376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b="1" dirty="0">
                <a:solidFill>
                  <a:srgbClr val="FFFFFF"/>
                </a:solidFill>
                <a:latin typeface="Georgia" pitchFamily="18" charset="0"/>
              </a:rPr>
              <a:t>23 febbraio 2023</a:t>
            </a:r>
            <a:endParaRPr kumimoji="0" lang="it-IT" altLang="it-IT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035ACEC2-C243-7F4F-A0D3-3A8AB919BB6F}"/>
              </a:ext>
            </a:extLst>
          </p:cNvPr>
          <p:cNvSpPr txBox="1">
            <a:spLocks/>
          </p:cNvSpPr>
          <p:nvPr/>
        </p:nvSpPr>
        <p:spPr>
          <a:xfrm>
            <a:off x="2106096" y="1279076"/>
            <a:ext cx="7979807" cy="3122105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000" b="1" i="1" dirty="0">
              <a:solidFill>
                <a:prstClr val="white"/>
              </a:solidFill>
              <a:latin typeface="Georgia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000" b="1" i="1" dirty="0">
              <a:solidFill>
                <a:prstClr val="white"/>
              </a:solidFill>
              <a:latin typeface="Georgia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000" b="1" i="1" dirty="0">
                <a:solidFill>
                  <a:prstClr val="white"/>
                </a:solidFill>
                <a:latin typeface="Georgia" pitchFamily="18" charset="0"/>
              </a:rPr>
              <a:t>Crisi d’impresa e licenziamenti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000" b="1" i="1" dirty="0">
              <a:solidFill>
                <a:prstClr val="white"/>
              </a:solidFill>
              <a:latin typeface="Georgia" pitchFamily="18" charset="0"/>
            </a:endParaRPr>
          </a:p>
          <a:p>
            <a:pPr algn="just">
              <a:lnSpc>
                <a:spcPts val="2400"/>
              </a:lnSpc>
              <a:spcBef>
                <a:spcPct val="0"/>
              </a:spcBef>
              <a:defRPr/>
            </a:pPr>
            <a:r>
              <a:rPr lang="it-IT" sz="2400" dirty="0">
                <a:solidFill>
                  <a:srgbClr val="FFFFFF"/>
                </a:solidFill>
                <a:latin typeface="Georgia" pitchFamily="18" charset="0"/>
              </a:rPr>
              <a:t>Welfare &amp; HR Summit 2023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1ED4A6E6-12A0-B749-AF2B-1948EE8585DC}"/>
              </a:ext>
            </a:extLst>
          </p:cNvPr>
          <p:cNvCxnSpPr>
            <a:cxnSpLocks/>
          </p:cNvCxnSpPr>
          <p:nvPr/>
        </p:nvCxnSpPr>
        <p:spPr>
          <a:xfrm>
            <a:off x="2106096" y="2840128"/>
            <a:ext cx="79798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69163E-A256-FFBC-3DC5-339DDD273EB2}"/>
              </a:ext>
            </a:extLst>
          </p:cNvPr>
          <p:cNvSpPr/>
          <p:nvPr/>
        </p:nvSpPr>
        <p:spPr>
          <a:xfrm>
            <a:off x="-754394" y="625299"/>
            <a:ext cx="79097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725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Art. 72 Legge Fallimentare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216761C-B0C8-5BF8-0C3A-F3734D8347F4}"/>
              </a:ext>
            </a:extLst>
          </p:cNvPr>
          <p:cNvSpPr/>
          <p:nvPr/>
        </p:nvSpPr>
        <p:spPr>
          <a:xfrm>
            <a:off x="505097" y="1412577"/>
            <a:ext cx="5590903" cy="44682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857250" fontAlgn="base">
              <a:lnSpc>
                <a:spcPct val="110000"/>
              </a:lnSpc>
              <a:spcBef>
                <a:spcPts val="384"/>
              </a:spcBef>
              <a:spcAft>
                <a:spcPct val="0"/>
              </a:spcAft>
            </a:pPr>
            <a:r>
              <a:rPr lang="it-IT" sz="1688" dirty="0">
                <a:solidFill>
                  <a:srgbClr val="013859"/>
                </a:solidFill>
                <a:latin typeface="Georgia" panose="02040502050405020303" pitchFamily="18" charset="0"/>
                <a:cs typeface="Arial" charset="0"/>
              </a:rPr>
              <a:t>«</a:t>
            </a:r>
            <a:r>
              <a:rPr lang="it-IT" sz="2000" b="1" i="1" dirty="0">
                <a:solidFill>
                  <a:srgbClr val="013859"/>
                </a:solidFill>
                <a:latin typeface="Georgia" panose="02040502050405020303" pitchFamily="18" charset="0"/>
                <a:cs typeface="Arial" charset="0"/>
              </a:rPr>
              <a:t>Se un contratto è ancora ineseguito o non compiutamente eseguito</a:t>
            </a:r>
            <a:r>
              <a:rPr lang="it-IT" sz="2000" i="1" dirty="0">
                <a:solidFill>
                  <a:srgbClr val="013859"/>
                </a:solidFill>
                <a:latin typeface="Georgia" panose="02040502050405020303" pitchFamily="18" charset="0"/>
                <a:cs typeface="Arial" charset="0"/>
              </a:rPr>
              <a:t> da entrambe le parti quando, nei confronti di una di esse, è </a:t>
            </a:r>
            <a:r>
              <a:rPr lang="it-IT" sz="2000" b="1" i="1" dirty="0">
                <a:solidFill>
                  <a:srgbClr val="013859"/>
                </a:solidFill>
                <a:latin typeface="Georgia" panose="02040502050405020303" pitchFamily="18" charset="0"/>
                <a:cs typeface="Arial" charset="0"/>
              </a:rPr>
              <a:t>dichiarato il fallimento</a:t>
            </a:r>
            <a:r>
              <a:rPr lang="it-IT" sz="2000" i="1" dirty="0">
                <a:solidFill>
                  <a:srgbClr val="013859"/>
                </a:solidFill>
                <a:latin typeface="Georgia" panose="02040502050405020303" pitchFamily="18" charset="0"/>
                <a:cs typeface="Arial" charset="0"/>
              </a:rPr>
              <a:t>, </a:t>
            </a:r>
            <a:r>
              <a:rPr lang="it-IT" sz="2000" b="1" i="1" dirty="0">
                <a:solidFill>
                  <a:srgbClr val="013859"/>
                </a:solidFill>
                <a:latin typeface="Georgia" panose="02040502050405020303" pitchFamily="18" charset="0"/>
                <a:cs typeface="Arial" charset="0"/>
              </a:rPr>
              <a:t>l’esecuzione del contratto</a:t>
            </a:r>
            <a:r>
              <a:rPr lang="it-IT" sz="2000" i="1" dirty="0">
                <a:solidFill>
                  <a:srgbClr val="013859"/>
                </a:solidFill>
                <a:latin typeface="Georgia" panose="02040502050405020303" pitchFamily="18" charset="0"/>
                <a:cs typeface="Arial" charset="0"/>
              </a:rPr>
              <a:t>, fatte salve le diverse disposizioni della presente Sezione, </a:t>
            </a:r>
            <a:r>
              <a:rPr lang="it-IT" sz="2000" b="1" i="1" dirty="0">
                <a:solidFill>
                  <a:srgbClr val="013859"/>
                </a:solidFill>
                <a:latin typeface="Georgia" panose="02040502050405020303" pitchFamily="18" charset="0"/>
                <a:cs typeface="Arial" charset="0"/>
              </a:rPr>
              <a:t>rimane sospesa </a:t>
            </a:r>
            <a:r>
              <a:rPr lang="it-IT" sz="2000" i="1" dirty="0">
                <a:solidFill>
                  <a:srgbClr val="013859"/>
                </a:solidFill>
                <a:latin typeface="Georgia" panose="02040502050405020303" pitchFamily="18" charset="0"/>
                <a:cs typeface="Arial" charset="0"/>
              </a:rPr>
              <a:t>fino a quando il curatore, con l’autorizzazione del comitato dei creditori, dichiara di subentrare nel contratto in luogo del fallito, assumendo tutti i relativi obblighi, ovvero di sciogliersi dal medesimo, salvo che, nei contratti ad effetti reali sia già avvenuto il trasferimento del diritto</a:t>
            </a:r>
            <a:r>
              <a:rPr lang="it-IT" sz="1688" dirty="0">
                <a:solidFill>
                  <a:srgbClr val="013859"/>
                </a:solidFill>
                <a:latin typeface="Georgia" panose="02040502050405020303" pitchFamily="18" charset="0"/>
                <a:cs typeface="Arial" charset="0"/>
              </a:rPr>
              <a:t>».</a:t>
            </a:r>
            <a:endParaRPr lang="it-IT" sz="1688" dirty="0">
              <a:solidFill>
                <a:srgbClr val="013859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7810864-478E-40E4-83DE-709C135B2800}"/>
              </a:ext>
            </a:extLst>
          </p:cNvPr>
          <p:cNvSpPr/>
          <p:nvPr/>
        </p:nvSpPr>
        <p:spPr>
          <a:xfrm>
            <a:off x="6435634" y="1452347"/>
            <a:ext cx="5347063" cy="345261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857250" fontAlgn="base">
              <a:lnSpc>
                <a:spcPct val="110000"/>
              </a:lnSpc>
              <a:spcBef>
                <a:spcPts val="384"/>
              </a:spcBef>
              <a:spcAft>
                <a:spcPct val="0"/>
              </a:spcAft>
            </a:pPr>
            <a:r>
              <a:rPr lang="it-IT" sz="2000" dirty="0">
                <a:solidFill>
                  <a:srgbClr val="013859"/>
                </a:solidFill>
                <a:latin typeface="Georgia" panose="02040502050405020303" pitchFamily="18" charset="0"/>
                <a:cs typeface="Arial"/>
              </a:rPr>
              <a:t>«</a:t>
            </a:r>
            <a:r>
              <a:rPr lang="it-IT" sz="2000" b="1" i="1" dirty="0">
                <a:solidFill>
                  <a:srgbClr val="013859"/>
                </a:solidFill>
                <a:latin typeface="Georgia" panose="02040502050405020303" pitchFamily="18" charset="0"/>
                <a:cs typeface="Arial"/>
              </a:rPr>
              <a:t>L’apertura della liquidazione </a:t>
            </a:r>
            <a:r>
              <a:rPr lang="it-IT" sz="2000" i="1" dirty="0">
                <a:solidFill>
                  <a:srgbClr val="013859"/>
                </a:solidFill>
                <a:latin typeface="Georgia" panose="02040502050405020303" pitchFamily="18" charset="0"/>
                <a:cs typeface="Arial"/>
              </a:rPr>
              <a:t>giudiziale nei confronti del datore di lavoro </a:t>
            </a:r>
            <a:r>
              <a:rPr lang="it-IT" sz="2000" b="1" i="1" dirty="0">
                <a:solidFill>
                  <a:srgbClr val="013859"/>
                </a:solidFill>
                <a:latin typeface="Georgia" panose="02040502050405020303" pitchFamily="18" charset="0"/>
                <a:cs typeface="Arial"/>
              </a:rPr>
              <a:t>non</a:t>
            </a:r>
            <a:r>
              <a:rPr lang="it-IT" sz="2000" i="1" dirty="0">
                <a:solidFill>
                  <a:srgbClr val="013859"/>
                </a:solidFill>
                <a:latin typeface="Georgia" panose="02040502050405020303" pitchFamily="18" charset="0"/>
                <a:cs typeface="Arial"/>
              </a:rPr>
              <a:t> costituisce </a:t>
            </a:r>
            <a:r>
              <a:rPr lang="it-IT" sz="2000" b="1" i="1" dirty="0">
                <a:solidFill>
                  <a:srgbClr val="013859"/>
                </a:solidFill>
                <a:latin typeface="Georgia" panose="02040502050405020303" pitchFamily="18" charset="0"/>
                <a:cs typeface="Arial"/>
              </a:rPr>
              <a:t>motivo di licenziamento</a:t>
            </a:r>
            <a:r>
              <a:rPr lang="it-IT" sz="2000" i="1" dirty="0">
                <a:solidFill>
                  <a:srgbClr val="013859"/>
                </a:solidFill>
                <a:latin typeface="Georgia" panose="02040502050405020303" pitchFamily="18" charset="0"/>
                <a:cs typeface="Arial"/>
              </a:rPr>
              <a:t>. I </a:t>
            </a:r>
            <a:r>
              <a:rPr lang="it-IT" sz="2000" b="1" i="1" dirty="0">
                <a:solidFill>
                  <a:srgbClr val="013859"/>
                </a:solidFill>
                <a:latin typeface="Georgia" panose="02040502050405020303" pitchFamily="18" charset="0"/>
                <a:cs typeface="Arial"/>
              </a:rPr>
              <a:t>rapporti di lavoro subordinato </a:t>
            </a:r>
            <a:r>
              <a:rPr lang="it-IT" sz="2000" i="1" dirty="0">
                <a:solidFill>
                  <a:srgbClr val="013859"/>
                </a:solidFill>
                <a:latin typeface="Georgia" panose="02040502050405020303" pitchFamily="18" charset="0"/>
                <a:cs typeface="Arial"/>
              </a:rPr>
              <a:t>in atto alla data della sentenza dichiarativa </a:t>
            </a:r>
            <a:r>
              <a:rPr lang="it-IT" sz="2000" b="1" i="1" dirty="0">
                <a:solidFill>
                  <a:srgbClr val="013859"/>
                </a:solidFill>
                <a:latin typeface="Georgia" panose="02040502050405020303" pitchFamily="18" charset="0"/>
                <a:cs typeface="Arial"/>
              </a:rPr>
              <a:t>restano sospesi </a:t>
            </a:r>
            <a:r>
              <a:rPr lang="it-IT" sz="2000" i="1" dirty="0">
                <a:solidFill>
                  <a:srgbClr val="013859"/>
                </a:solidFill>
                <a:latin typeface="Georgia" panose="02040502050405020303" pitchFamily="18" charset="0"/>
                <a:cs typeface="Arial"/>
              </a:rPr>
              <a:t>fino a quando il curatore, con l’autorizzazione del giudice delegato, sentito il comitato dei creditori, comunica ai lavoratori di subentrarvi, assumendo i relativi obblighi, ovvero il recesso</a:t>
            </a:r>
            <a:r>
              <a:rPr lang="it-IT" sz="2000" dirty="0">
                <a:solidFill>
                  <a:srgbClr val="013859"/>
                </a:solidFill>
                <a:latin typeface="Georgia" panose="02040502050405020303" pitchFamily="18" charset="0"/>
                <a:cs typeface="Arial"/>
              </a:rPr>
              <a:t>».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D2CED5B-78BF-43D0-90A8-6B79AB42501E}"/>
              </a:ext>
            </a:extLst>
          </p:cNvPr>
          <p:cNvSpPr/>
          <p:nvPr/>
        </p:nvSpPr>
        <p:spPr>
          <a:xfrm>
            <a:off x="6096000" y="471411"/>
            <a:ext cx="5757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725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Art. 189, comma 1, Codice della Crisi d’Impresa e dell’Insolvenza (CCII)</a:t>
            </a:r>
          </a:p>
        </p:txBody>
      </p:sp>
    </p:spTree>
    <p:extLst>
      <p:ext uri="{BB962C8B-B14F-4D97-AF65-F5344CB8AC3E}">
        <p14:creationId xmlns:p14="http://schemas.microsoft.com/office/powerpoint/2010/main" val="80132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FB274D4-AAA0-0828-DD90-61BF582D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6" y="543847"/>
            <a:ext cx="8277225" cy="532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5" tIns="50938" rIns="101875" bIns="50938"/>
          <a:lstStyle>
            <a:lvl1pPr defTabSz="10191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defTabSz="10191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defTabSz="10191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defTabSz="10191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defTabSz="10191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55477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95000"/>
            </a:pPr>
            <a:r>
              <a:rPr lang="it-IT" altLang="en-US" sz="2438" i="1" dirty="0">
                <a:solidFill>
                  <a:srgbClr val="1F497D"/>
                </a:solidFill>
                <a:latin typeface="Georgia" pitchFamily="18" charset="0"/>
              </a:rPr>
              <a:t>      </a:t>
            </a:r>
            <a:r>
              <a:rPr lang="it-IT" altLang="en-US" sz="2200" b="1" kern="0" dirty="0">
                <a:solidFill>
                  <a:srgbClr val="005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Dalla </a:t>
            </a:r>
            <a:r>
              <a:rPr lang="it-IT" altLang="en-US" sz="2200" b="1" kern="0" dirty="0" err="1">
                <a:solidFill>
                  <a:srgbClr val="005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NASpILG</a:t>
            </a:r>
            <a:r>
              <a:rPr lang="it-IT" altLang="en-US" sz="2200" b="1" kern="0" dirty="0">
                <a:solidFill>
                  <a:srgbClr val="005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 alla NASPI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B4295-111F-7461-BBEA-A7DADE6F0AA9}"/>
              </a:ext>
            </a:extLst>
          </p:cNvPr>
          <p:cNvSpPr/>
          <p:nvPr/>
        </p:nvSpPr>
        <p:spPr>
          <a:xfrm>
            <a:off x="1971676" y="1370922"/>
            <a:ext cx="4029075" cy="4336950"/>
          </a:xfrm>
          <a:prstGeom prst="rect">
            <a:avLst/>
          </a:prstGeom>
          <a:gradFill flip="none" rotWithShape="1">
            <a:gsLst>
              <a:gs pos="0">
                <a:srgbClr val="8B9EAB">
                  <a:tint val="66000"/>
                  <a:satMod val="160000"/>
                </a:srgbClr>
              </a:gs>
              <a:gs pos="50000">
                <a:srgbClr val="8B9EAB">
                  <a:tint val="44500"/>
                  <a:satMod val="160000"/>
                </a:srgbClr>
              </a:gs>
              <a:gs pos="100000">
                <a:srgbClr val="8B9EAB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rgbClr val="36424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4" tIns="45717" rIns="91434" bIns="45717">
            <a:spAutoFit/>
          </a:bodyPr>
          <a:lstStyle/>
          <a:p>
            <a:pPr marL="0" marR="0" lvl="0" indent="0" algn="ctr" defTabSz="8572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1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Il trattamento </a:t>
            </a:r>
            <a:r>
              <a:rPr kumimoji="0" lang="it-IT" sz="131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NASpILG</a:t>
            </a:r>
            <a:r>
              <a:rPr kumimoji="0" lang="it-IT" sz="131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8572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1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(previsto nella </a:t>
            </a:r>
            <a:r>
              <a:rPr kumimoji="0" lang="it-IT" sz="131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bozza</a:t>
            </a:r>
            <a:r>
              <a:rPr kumimoji="0" lang="it-IT" sz="131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 approvata dal </a:t>
            </a:r>
            <a:r>
              <a:rPr kumimoji="0" lang="it-IT" sz="131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Consiglio dei Ministri, 8 novembre 2018</a:t>
            </a:r>
            <a:r>
              <a:rPr kumimoji="0" lang="it-IT" sz="131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)</a:t>
            </a:r>
          </a:p>
          <a:p>
            <a:pPr marL="0" marR="0" lvl="0" indent="0" algn="just" defTabSz="857250" eaLnBrk="1" fontAlgn="base" latinLnBrk="0" hangingPunct="1">
              <a:lnSpc>
                <a:spcPct val="110000"/>
              </a:lnSpc>
              <a:spcBef>
                <a:spcPts val="38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«</a:t>
            </a:r>
            <a:r>
              <a:rPr kumimoji="0" lang="it-IT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1. </a:t>
            </a:r>
            <a:r>
              <a:rPr kumimoji="0" lang="it-IT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Lo stato di sospensione del rapporto di lavoro </a:t>
            </a:r>
            <a:r>
              <a:rPr kumimoji="0" lang="it-IT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nella liquidazione giudiziale è </a:t>
            </a:r>
            <a:r>
              <a:rPr kumimoji="0" lang="it-IT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equiparato allo stato di disoccupazione</a:t>
            </a:r>
            <a:r>
              <a:rPr kumimoji="0" lang="it-IT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…</a:t>
            </a:r>
          </a:p>
          <a:p>
            <a:pPr marL="0" marR="0" lvl="0" indent="0" algn="just" defTabSz="857250" eaLnBrk="1" fontAlgn="base" latinLnBrk="0" hangingPunct="1">
              <a:lnSpc>
                <a:spcPct val="110000"/>
              </a:lnSpc>
              <a:spcBef>
                <a:spcPts val="38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Al lavoratore compete</a:t>
            </a:r>
            <a:r>
              <a:rPr kumimoji="0" lang="it-IT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, sussistendo, i requisiti previsti dall’articolo 3, comma 1, lettere b) e c) del decreto legislativo 4 marzo 2015, n. 22, a partire </a:t>
            </a:r>
            <a:r>
              <a:rPr kumimoji="0" lang="it-IT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dalla data di apertura della liquidazione giudiziale</a:t>
            </a:r>
            <a:r>
              <a:rPr kumimoji="0" lang="it-IT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, </a:t>
            </a:r>
            <a:r>
              <a:rPr kumimoji="0" lang="it-IT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un trattamento equivalente a quello di </a:t>
            </a:r>
            <a:r>
              <a:rPr kumimoji="0" lang="it-IT" sz="15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NASpI</a:t>
            </a:r>
            <a:r>
              <a:rPr kumimoji="0" lang="it-IT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, denominato Nuova prestazione di Assicurazione Sociale per l’Impiego nella Liquidazione Giudiziale – </a:t>
            </a:r>
            <a:r>
              <a:rPr kumimoji="0" lang="it-IT" sz="15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NASpILG</a:t>
            </a:r>
            <a:r>
              <a:rPr kumimoji="0" lang="it-IT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».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9953709-92BA-26C8-E37A-D5CD3E44E325}"/>
              </a:ext>
            </a:extLst>
          </p:cNvPr>
          <p:cNvSpPr/>
          <p:nvPr/>
        </p:nvSpPr>
        <p:spPr>
          <a:xfrm>
            <a:off x="6293138" y="1378860"/>
            <a:ext cx="3955763" cy="3394834"/>
          </a:xfrm>
          <a:prstGeom prst="rect">
            <a:avLst/>
          </a:prstGeom>
          <a:gradFill flip="none" rotWithShape="1">
            <a:gsLst>
              <a:gs pos="0">
                <a:srgbClr val="8B9EAB">
                  <a:tint val="66000"/>
                  <a:satMod val="160000"/>
                </a:srgbClr>
              </a:gs>
              <a:gs pos="50000">
                <a:srgbClr val="8B9EAB">
                  <a:tint val="44500"/>
                  <a:satMod val="160000"/>
                </a:srgbClr>
              </a:gs>
              <a:gs pos="100000">
                <a:srgbClr val="8B9EAB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rgbClr val="36424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857250" eaLnBrk="1" fontAlgn="base" latinLnBrk="0" hangingPunct="1">
              <a:lnSpc>
                <a:spcPct val="110000"/>
              </a:lnSpc>
              <a:spcBef>
                <a:spcPts val="38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9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</a:rPr>
              <a:t>Art. 190 CCII</a:t>
            </a:r>
          </a:p>
          <a:p>
            <a:pPr marL="0" marR="0" lvl="0" indent="0" algn="ctr" defTabSz="857250" eaLnBrk="1" fontAlgn="base" latinLnBrk="0" hangingPunct="1">
              <a:lnSpc>
                <a:spcPct val="110000"/>
              </a:lnSpc>
              <a:spcBef>
                <a:spcPts val="38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/>
            </a:endParaRPr>
          </a:p>
          <a:p>
            <a:pPr marL="0" marR="0" lvl="0" indent="0" algn="just" defTabSz="8572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9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La </a:t>
            </a:r>
            <a:r>
              <a:rPr kumimoji="0" lang="it-IT" sz="159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cessazione del rapporto di lavoro </a:t>
            </a:r>
            <a:r>
              <a:rPr kumimoji="0" lang="it-IT" sz="159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ai sensi dell'articolo 189 CCII costituisce </a:t>
            </a:r>
            <a:r>
              <a:rPr kumimoji="0" lang="it-IT" sz="159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perdita involontaria del-                         l’occupazione </a:t>
            </a:r>
            <a:r>
              <a:rPr kumimoji="0" lang="it-IT" sz="159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e al lavoratore è riconosciuto il trattamento </a:t>
            </a:r>
            <a:r>
              <a:rPr kumimoji="0" lang="it-IT" sz="1594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NASpI</a:t>
            </a:r>
            <a:r>
              <a:rPr kumimoji="0" lang="it-IT" sz="159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 a condizione che ricorrano i requisiti dell’articolo 3 D.lgs. n. 22/2015, nel rispetto delle altre disposizioni di cui al medesimo decreto.</a:t>
            </a:r>
          </a:p>
          <a:p>
            <a:pPr marL="0" marR="0" lvl="0" indent="0" algn="just" defTabSz="8572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Arial" charset="0"/>
            </a:endParaRPr>
          </a:p>
          <a:p>
            <a:pPr marL="0" marR="0" lvl="0" indent="0" defTabSz="8572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9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65E07431-E089-9650-2BB4-DADB190F6E46}"/>
              </a:ext>
            </a:extLst>
          </p:cNvPr>
          <p:cNvSpPr txBox="1"/>
          <p:nvPr/>
        </p:nvSpPr>
        <p:spPr>
          <a:xfrm>
            <a:off x="1914913" y="283235"/>
            <a:ext cx="836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25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Il trattamenti spettanti al lavoratore in relazione alla cessazione del rapporto di lavoro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53087EC-3C38-70EE-380A-D73AB7A01E40}"/>
              </a:ext>
            </a:extLst>
          </p:cNvPr>
          <p:cNvSpPr/>
          <p:nvPr/>
        </p:nvSpPr>
        <p:spPr bwMode="auto">
          <a:xfrm>
            <a:off x="1311651" y="1110141"/>
            <a:ext cx="4139245" cy="1608855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85725" tIns="42863" rIns="85725" bIns="42863" numCol="1" rtlCol="0" anchor="t" anchorCtr="0" compatLnSpc="1">
            <a:prstTxWarp prst="textNoShape">
              <a:avLst/>
            </a:prstTxWarp>
          </a:bodyPr>
          <a:lstStyle/>
          <a:p>
            <a:pPr marL="267891" marR="0" lvl="0" indent="-267891" algn="just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In caso di </a:t>
            </a:r>
            <a:r>
              <a:rPr kumimoji="0" lang="it-IT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recesso</a:t>
            </a:r>
            <a:r>
              <a:rPr kumimoji="0" lang="it-IT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 comunicato dal curatore</a:t>
            </a:r>
          </a:p>
          <a:p>
            <a:pPr marL="0" marR="0" lvl="0" indent="0" algn="just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charset="0"/>
            </a:endParaRPr>
          </a:p>
          <a:p>
            <a:pPr marL="267891" marR="0" lvl="0" indent="-267891" algn="just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In caso di </a:t>
            </a:r>
            <a:r>
              <a:rPr kumimoji="0" lang="it-IT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dimissioni </a:t>
            </a:r>
            <a:r>
              <a:rPr kumimoji="0" lang="it-IT" sz="15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rassegnate </a:t>
            </a:r>
            <a:r>
              <a:rPr lang="it-IT" sz="1500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a seguito della sentenza che dichiara l’apertura della liquidazione giudiziale ed </a:t>
            </a:r>
            <a:r>
              <a:rPr lang="it-IT" sz="1500" kern="0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in assenza di continuazione dell’impresa </a:t>
            </a:r>
            <a:endParaRPr lang="en-GB" sz="1500" kern="0" dirty="0">
              <a:solidFill>
                <a:srgbClr val="000000"/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4" name="Right Arrow 2">
            <a:extLst>
              <a:ext uri="{FF2B5EF4-FFF2-40B4-BE49-F238E27FC236}">
                <a16:creationId xmlns:a16="http://schemas.microsoft.com/office/drawing/2014/main" id="{985EA530-1B07-8427-021A-39F78AD60D19}"/>
              </a:ext>
            </a:extLst>
          </p:cNvPr>
          <p:cNvSpPr/>
          <p:nvPr/>
        </p:nvSpPr>
        <p:spPr bwMode="auto">
          <a:xfrm>
            <a:off x="5718319" y="1656514"/>
            <a:ext cx="537024" cy="325438"/>
          </a:xfrm>
          <a:prstGeom prst="rightArrow">
            <a:avLst/>
          </a:prstGeom>
          <a:solidFill>
            <a:srgbClr val="36424A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725" tIns="42863" rIns="85725" bIns="4286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8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38022C-9E9D-6B8B-1955-0A01939D50AC}"/>
              </a:ext>
            </a:extLst>
          </p:cNvPr>
          <p:cNvSpPr/>
          <p:nvPr/>
        </p:nvSpPr>
        <p:spPr bwMode="auto">
          <a:xfrm>
            <a:off x="6833006" y="1348936"/>
            <a:ext cx="4582234" cy="940595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85725" tIns="42863" rIns="85725" bIns="4286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charset="0"/>
            </a:endParaRPr>
          </a:p>
          <a:p>
            <a:pPr marL="0" marR="0" lvl="0" indent="0" algn="ctr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Naspi + Indennità sostitutiva del preavviso</a:t>
            </a:r>
          </a:p>
          <a:p>
            <a:pPr marL="0" marR="0" lvl="0" indent="0" algn="ctr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Art. 189, commi 3, 5 e 8 CCII 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4BDE302-74FF-52ED-484F-9F4FE1DE72EB}"/>
              </a:ext>
            </a:extLst>
          </p:cNvPr>
          <p:cNvSpPr/>
          <p:nvPr/>
        </p:nvSpPr>
        <p:spPr bwMode="auto">
          <a:xfrm>
            <a:off x="1311651" y="3159660"/>
            <a:ext cx="4139244" cy="186501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85725" tIns="42863" rIns="85725" bIns="4286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charset="0"/>
            </a:endParaRPr>
          </a:p>
          <a:p>
            <a:pPr marL="0" marR="0" lvl="0" indent="0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charset="0"/>
            </a:endParaRPr>
          </a:p>
          <a:p>
            <a:pPr marL="0" marR="0" lvl="0" indent="0" algn="ctr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charset="0"/>
            </a:endParaRPr>
          </a:p>
          <a:p>
            <a:pPr marL="0" marR="0" lvl="0" indent="0" algn="ctr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In caso di </a:t>
            </a:r>
            <a:r>
              <a:rPr kumimoji="0" lang="it-IT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risoluzione di diritto</a:t>
            </a:r>
            <a:endParaRPr kumimoji="0" lang="en-GB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charset="0"/>
            </a:endParaRPr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8F2F6252-5237-F484-81CD-A14FCBD8334E}"/>
              </a:ext>
            </a:extLst>
          </p:cNvPr>
          <p:cNvSpPr/>
          <p:nvPr/>
        </p:nvSpPr>
        <p:spPr bwMode="auto">
          <a:xfrm>
            <a:off x="5716737" y="3266281"/>
            <a:ext cx="537024" cy="325438"/>
          </a:xfrm>
          <a:prstGeom prst="rightArrow">
            <a:avLst/>
          </a:prstGeom>
          <a:solidFill>
            <a:srgbClr val="36424A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725" tIns="42863" rIns="85725" bIns="4286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8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id="{9133C5BF-20D1-1806-890C-2B03042B757E}"/>
              </a:ext>
            </a:extLst>
          </p:cNvPr>
          <p:cNvSpPr/>
          <p:nvPr/>
        </p:nvSpPr>
        <p:spPr bwMode="auto">
          <a:xfrm>
            <a:off x="5716737" y="4621086"/>
            <a:ext cx="537024" cy="325438"/>
          </a:xfrm>
          <a:prstGeom prst="rightArrow">
            <a:avLst/>
          </a:prstGeom>
          <a:solidFill>
            <a:srgbClr val="36424A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725" tIns="42863" rIns="85725" bIns="4286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8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1ADDAAA0-C0FF-92EC-ED9A-E93D30351711}"/>
              </a:ext>
            </a:extLst>
          </p:cNvPr>
          <p:cNvSpPr/>
          <p:nvPr/>
        </p:nvSpPr>
        <p:spPr bwMode="auto">
          <a:xfrm>
            <a:off x="6833006" y="2801937"/>
            <a:ext cx="4582234" cy="1254126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85725" tIns="42863" rIns="85725" bIns="4286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charset="0"/>
            </a:endParaRPr>
          </a:p>
          <a:p>
            <a:pPr marL="0" marR="0" lvl="0" indent="0" algn="just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Al termine del periodo di 4 mesi dall’apertura della liquidazione giudiziale: </a:t>
            </a:r>
          </a:p>
          <a:p>
            <a:pPr marL="0" marR="0" lvl="0" indent="0" algn="ctr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Naspi + Indennità sostitutiva del preavviso</a:t>
            </a:r>
          </a:p>
          <a:p>
            <a:pPr marL="0" marR="0" lvl="0" indent="0" algn="ctr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Art. 189, commi 3 e 8 CCII </a:t>
            </a:r>
          </a:p>
          <a:p>
            <a:pPr marL="0" marR="0" lvl="0" indent="0" algn="ctr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3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charset="0"/>
            </a:endParaRPr>
          </a:p>
          <a:p>
            <a:pPr marL="0" marR="0" lvl="0" indent="0" algn="just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2E374BCF-C2F6-ACA2-3363-69D8D2D4F301}"/>
              </a:ext>
            </a:extLst>
          </p:cNvPr>
          <p:cNvSpPr/>
          <p:nvPr/>
        </p:nvSpPr>
        <p:spPr bwMode="auto">
          <a:xfrm>
            <a:off x="6833006" y="4284094"/>
            <a:ext cx="4582234" cy="1452563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85725" tIns="42863" rIns="85725" bIns="4286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Al termine del successivo periodo come prorogato dal G.D.: </a:t>
            </a:r>
          </a:p>
          <a:p>
            <a:pPr marL="0" marR="0" lvl="0" indent="0" algn="just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Naspi + Indennità sostitutiva del preavviso + Indennità esente da contribuzione previdenziale (min. 2 – max. 8 mensilità) </a:t>
            </a:r>
          </a:p>
          <a:p>
            <a:pPr marL="0" marR="0" lvl="0" indent="0" algn="ctr" defTabSz="95547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Art. 189, commi 4 e 8 CCII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0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0DC170CE-ECE5-9746-B620-34E01D566877}"/>
              </a:ext>
            </a:extLst>
          </p:cNvPr>
          <p:cNvSpPr/>
          <p:nvPr/>
        </p:nvSpPr>
        <p:spPr bwMode="auto">
          <a:xfrm>
            <a:off x="-2" y="0"/>
            <a:ext cx="12192000" cy="6858000"/>
          </a:xfrm>
          <a:prstGeom prst="rect">
            <a:avLst/>
          </a:prstGeom>
          <a:solidFill>
            <a:srgbClr val="0138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08D40A3-A0CF-0D4B-91E6-83F113B91D0B}"/>
              </a:ext>
            </a:extLst>
          </p:cNvPr>
          <p:cNvSpPr txBox="1"/>
          <p:nvPr/>
        </p:nvSpPr>
        <p:spPr>
          <a:xfrm>
            <a:off x="2618251" y="5463261"/>
            <a:ext cx="6955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u="none" strike="noStrike" dirty="0">
                <a:solidFill>
                  <a:schemeClr val="bg1"/>
                </a:solidFill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Diritto del lavoro e delle relazioni industriali.</a:t>
            </a:r>
            <a:br>
              <a:rPr lang="it-IT" sz="12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it-IT" sz="1200" b="1" u="none" strike="noStrike" dirty="0">
                <a:solidFill>
                  <a:schemeClr val="bg1"/>
                </a:solidFill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Consulenza legale e assistenza giudiziale per aziende e top manager.</a:t>
            </a:r>
            <a:endParaRPr lang="it-IT" sz="1200" b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3" name="Picture 2" descr="Zambelli &amp; Partners Logo">
            <a:extLst>
              <a:ext uri="{FF2B5EF4-FFF2-40B4-BE49-F238E27FC236}">
                <a16:creationId xmlns:a16="http://schemas.microsoft.com/office/drawing/2014/main" id="{C53BEB77-2DF8-824A-BB83-C3DBB337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95" y="1070707"/>
            <a:ext cx="4427809" cy="80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F6CB8CF-E1D4-904A-A3B2-45E7A805D52C}"/>
              </a:ext>
            </a:extLst>
          </p:cNvPr>
          <p:cNvSpPr txBox="1"/>
          <p:nvPr/>
        </p:nvSpPr>
        <p:spPr>
          <a:xfrm>
            <a:off x="0" y="2701574"/>
            <a:ext cx="121919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Via San Damiano 9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Milano, </a:t>
            </a:r>
            <a:r>
              <a:rPr lang="it-IT" sz="12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Italy</a:t>
            </a:r>
            <a:r>
              <a:rPr lang="it-IT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20122</a:t>
            </a:r>
          </a:p>
          <a:p>
            <a:pPr algn="ctr"/>
            <a:endParaRPr lang="it-IT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/>
            <a:r>
              <a:rPr lang="it-IT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Phone: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3" tooltip="tel:+3902020308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+39 02 02030830</a:t>
            </a:r>
            <a:endParaRPr lang="it-IT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/>
            <a:endParaRPr lang="it-IT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/>
            <a:r>
              <a:rPr lang="it-IT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Fax: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4" tooltip="tel:+390202030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+39 02 02030812</a:t>
            </a:r>
            <a:endParaRPr lang="it-IT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/>
            <a:endParaRPr lang="it-IT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hlinkClick r:id="rId5" tooltip="http://www.zambellipartners.com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it-IT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5" tooltip="http://www.zambellipartners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www.zambellipartners.com</a:t>
            </a:r>
            <a:endParaRPr lang="it-IT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8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zione _MI_RM_BA_PM_BX_LN_LG_NY">
  <a:themeElements>
    <a:clrScheme name="Custom Design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6424A"/>
      </a:accent1>
      <a:accent2>
        <a:srgbClr val="C9282D"/>
      </a:accent2>
      <a:accent3>
        <a:srgbClr val="FFFFFF"/>
      </a:accent3>
      <a:accent4>
        <a:srgbClr val="000000"/>
      </a:accent4>
      <a:accent5>
        <a:srgbClr val="AEB0B1"/>
      </a:accent5>
      <a:accent6>
        <a:srgbClr val="B62328"/>
      </a:accent6>
      <a:hlink>
        <a:srgbClr val="767D87"/>
      </a:hlink>
      <a:folHlink>
        <a:srgbClr val="B6B28E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B6B2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6424A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2D2D8A"/>
        </a:accent6>
        <a:hlink>
          <a:srgbClr val="009999"/>
        </a:hlink>
        <a:folHlink>
          <a:srgbClr val="B6B2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6424A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2D2D8A"/>
        </a:accent6>
        <a:hlink>
          <a:srgbClr val="767D87"/>
        </a:hlink>
        <a:folHlink>
          <a:srgbClr val="B6B2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6424A"/>
        </a:accent1>
        <a:accent2>
          <a:srgbClr val="C9282D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B62328"/>
        </a:accent6>
        <a:hlink>
          <a:srgbClr val="767D87"/>
        </a:hlink>
        <a:folHlink>
          <a:srgbClr val="B6B2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zione _MI_RM_BA_PM_BX_LN_LG_NY.potm" id="{A9A68632-001D-4D66-B8B1-B11F6604A4A6}" vid="{515F6735-F8BE-4E1E-A515-F02C08FBC4E5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35CC8EFC8F0C4A8815631CCF9C11FC" ma:contentTypeVersion="15" ma:contentTypeDescription="Creare un nuovo documento." ma:contentTypeScope="" ma:versionID="599d76ff700307d746b07030e73d4fa0">
  <xsd:schema xmlns:xsd="http://www.w3.org/2001/XMLSchema" xmlns:xs="http://www.w3.org/2001/XMLSchema" xmlns:p="http://schemas.microsoft.com/office/2006/metadata/properties" xmlns:ns2="06eb5636-dc18-48bc-af4c-2a1b16958612" xmlns:ns3="2c807df5-3edf-4548-b468-42bebd2bcc83" targetNamespace="http://schemas.microsoft.com/office/2006/metadata/properties" ma:root="true" ma:fieldsID="b574690b9ad2e10063842b27ea8a6d9a" ns2:_="" ns3:_="">
    <xsd:import namespace="06eb5636-dc18-48bc-af4c-2a1b16958612"/>
    <xsd:import namespace="2c807df5-3edf-4548-b468-42bebd2bcc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b5636-dc18-48bc-af4c-2a1b16958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f89a7eba-12c9-4bfd-878a-338dd8c43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07df5-3edf-4548-b468-42bebd2bcc8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aeb549f-218d-4bd5-8539-489ac432e303}" ma:internalName="TaxCatchAll" ma:showField="CatchAllData" ma:web="2c807df5-3edf-4548-b468-42bebd2bcc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8EE434-0835-402A-89AF-B91BFE1DFB13}"/>
</file>

<file path=customXml/itemProps2.xml><?xml version="1.0" encoding="utf-8"?>
<ds:datastoreItem xmlns:ds="http://schemas.openxmlformats.org/officeDocument/2006/customXml" ds:itemID="{369984B3-C2B1-42DF-886B-ADBFE4EE69E1}"/>
</file>

<file path=docProps/app.xml><?xml version="1.0" encoding="utf-8"?>
<Properties xmlns="http://schemas.openxmlformats.org/officeDocument/2006/extended-properties" xmlns:vt="http://schemas.openxmlformats.org/officeDocument/2006/docPropsVTypes">
  <TotalTime>8816</TotalTime>
  <Words>533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Georgia</vt:lpstr>
      <vt:lpstr>Lato Light</vt:lpstr>
      <vt:lpstr>Lato</vt:lpstr>
      <vt:lpstr>Calibri</vt:lpstr>
      <vt:lpstr>Arial</vt:lpstr>
      <vt:lpstr>Helvetica</vt:lpstr>
      <vt:lpstr>Wingdings</vt:lpstr>
      <vt:lpstr>1_Tema di Office</vt:lpstr>
      <vt:lpstr>Presentazione _MI_RM_BA_PM_BX_LN_LG_NY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Tecnici Plug-in</dc:creator>
  <cp:lastModifiedBy>Avv. Angelo Zambelli</cp:lastModifiedBy>
  <cp:revision>541</cp:revision>
  <cp:lastPrinted>2022-11-17T15:57:51Z</cp:lastPrinted>
  <dcterms:created xsi:type="dcterms:W3CDTF">2022-02-21T13:55:41Z</dcterms:created>
  <dcterms:modified xsi:type="dcterms:W3CDTF">2023-02-22T09:53:40Z</dcterms:modified>
</cp:coreProperties>
</file>